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heme/themeOverride2.xml" ContentType="application/vnd.openxmlformats-officedocument.themeOverr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Override3.xml" ContentType="application/vnd.openxmlformats-officedocument.themeOverr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72" r:id="rId3"/>
    <p:sldId id="258" r:id="rId4"/>
    <p:sldId id="276" r:id="rId5"/>
    <p:sldId id="273" r:id="rId6"/>
    <p:sldId id="277" r:id="rId7"/>
    <p:sldId id="274" r:id="rId8"/>
    <p:sldId id="301" r:id="rId9"/>
    <p:sldId id="275" r:id="rId10"/>
    <p:sldId id="290" r:id="rId11"/>
    <p:sldId id="300" r:id="rId12"/>
    <p:sldId id="261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4A4A"/>
    <a:srgbClr val="EAE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60" autoAdjust="0"/>
    <p:restoredTop sz="94710" autoAdjust="0"/>
  </p:normalViewPr>
  <p:slideViewPr>
    <p:cSldViewPr snapToGrid="0">
      <p:cViewPr varScale="1">
        <p:scale>
          <a:sx n="86" d="100"/>
          <a:sy n="86" d="100"/>
        </p:scale>
        <p:origin x="638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13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jp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06CF4-FA77-4E71-BDBB-B62F97D48318}" type="datetimeFigureOut">
              <a:rPr lang="zh-CN" altLang="en-US" smtClean="0"/>
              <a:t>2018/12/3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EA511-84E0-4AE0-9842-AB0E10994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11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EA511-84E0-4AE0-9842-AB0E10994BF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90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2" name="图片 1101">
            <a:extLst>
              <a:ext uri="{FF2B5EF4-FFF2-40B4-BE49-F238E27FC236}">
                <a16:creationId xmlns:a16="http://schemas.microsoft.com/office/drawing/2014/main" id="{F6B81E82-77CD-42EE-BB96-8BC6A54400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037350"/>
            <a:ext cx="7930836" cy="3820649"/>
          </a:xfrm>
          <a:prstGeom prst="rect">
            <a:avLst/>
          </a:prstGeom>
        </p:spPr>
      </p:pic>
      <p:sp>
        <p:nvSpPr>
          <p:cNvPr id="9801" name="副标题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69925" y="3079043"/>
            <a:ext cx="10850563" cy="475132"/>
          </a:xfrm>
        </p:spPr>
        <p:txBody>
          <a:bodyPr anchor="ctr">
            <a:normAutofit/>
          </a:bodyPr>
          <a:lstStyle>
            <a:lvl1pPr marL="0" marR="0" indent="0" algn="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pPr marL="0" marR="0" lvl="0" indent="0" algn="r" defTabSz="914354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69926" y="2321170"/>
            <a:ext cx="10850562" cy="749082"/>
          </a:xfrm>
        </p:spPr>
        <p:txBody>
          <a:bodyPr anchor="ctr">
            <a:normAutofit/>
          </a:bodyPr>
          <a:lstStyle>
            <a:lvl1pPr algn="r"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1E475EF-3918-4C37-977A-956EB9D76F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495" y="0"/>
            <a:ext cx="11473992" cy="2693989"/>
          </a:xfrm>
          <a:prstGeom prst="rect">
            <a:avLst/>
          </a:prstGeom>
        </p:spPr>
      </p:pic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669924" y="2927838"/>
            <a:ext cx="10850564" cy="501162"/>
          </a:xfrm>
          <a:noFill/>
        </p:spPr>
        <p:txBody>
          <a:bodyPr anchor="ctr">
            <a:normAutofit/>
          </a:bodyPr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669924" y="3472000"/>
            <a:ext cx="10850564" cy="1082874"/>
          </a:xfrm>
          <a:noFill/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669925" y="3471306"/>
            <a:ext cx="1085056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9088FBD-8B5D-4818-BBCF-F951CB446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2018/12/3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D9F09E7-6842-4F67-8517-7C97FF60B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F1B22B6-C597-48AF-B31A-DADEBFD7E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98F3095-932C-4CF3-A176-654E9A54D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2018/12/3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DAEAB60-ACC6-46CE-8F2C-4439B9D91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40481FA-EBA9-489B-A17C-6BC258C4A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84CBCC54-3B90-45FE-9E7D-A2FA7EC95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2018/12/3</a:t>
            </a:fld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81AF554F-2FBD-4018-B9C5-DBA95222D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C5AD0406-CEC2-4D1E-AED4-75C9B4ACF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9" name="图片 1128">
            <a:extLst>
              <a:ext uri="{FF2B5EF4-FFF2-40B4-BE49-F238E27FC236}">
                <a16:creationId xmlns:a16="http://schemas.microsoft.com/office/drawing/2014/main" id="{21B0AEAA-D567-4486-80E1-08E446705B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037350"/>
            <a:ext cx="7930836" cy="3820649"/>
          </a:xfrm>
          <a:prstGeom prst="rect">
            <a:avLst/>
          </a:prstGeom>
        </p:spPr>
      </p:pic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6207126" y="2235084"/>
            <a:ext cx="4482645" cy="973538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207126" y="3486125"/>
            <a:ext cx="4482645" cy="310871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207126" y="3801759"/>
            <a:ext cx="4482645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35700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2018/12/3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35700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35700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69924" y="6240463"/>
            <a:ext cx="1085056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 userDrawn="1"/>
        </p:nvSpPr>
        <p:spPr>
          <a:xfrm>
            <a:off x="669923" y="1028700"/>
            <a:ext cx="10850563" cy="72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7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副标题 18"/>
          <p:cNvSpPr>
            <a:spLocks noGrp="1"/>
          </p:cNvSpPr>
          <p:nvPr>
            <p:ph type="subTitle" idx="1"/>
          </p:nvPr>
        </p:nvSpPr>
        <p:spPr>
          <a:xfrm>
            <a:off x="669925" y="3823063"/>
            <a:ext cx="10850563" cy="2394857"/>
          </a:xfrm>
        </p:spPr>
        <p:txBody>
          <a:bodyPr>
            <a:normAutofit/>
          </a:bodyPr>
          <a:lstStyle/>
          <a:p>
            <a:r>
              <a:rPr lang="en-US" altLang="zh-CN" dirty="0"/>
              <a:t>Group</a:t>
            </a:r>
            <a:r>
              <a:rPr lang="zh-CN" altLang="en-US" dirty="0"/>
              <a:t> </a:t>
            </a:r>
            <a:r>
              <a:rPr lang="en-US" altLang="zh-CN" dirty="0"/>
              <a:t>Members</a:t>
            </a:r>
            <a:r>
              <a:rPr lang="en" altLang="zh-CN" dirty="0"/>
              <a:t>:</a:t>
            </a:r>
          </a:p>
          <a:p>
            <a:r>
              <a:rPr lang="en" altLang="zh-CN" dirty="0"/>
              <a:t>Dane Rigby</a:t>
            </a:r>
          </a:p>
          <a:p>
            <a:r>
              <a:rPr lang="en" altLang="zh-CN" dirty="0"/>
              <a:t>Jordan </a:t>
            </a:r>
            <a:r>
              <a:rPr lang="en" altLang="zh-CN" dirty="0" err="1"/>
              <a:t>Mryyan</a:t>
            </a:r>
            <a:endParaRPr lang="en" altLang="zh-CN" dirty="0"/>
          </a:p>
          <a:p>
            <a:r>
              <a:rPr lang="en" altLang="zh-CN" dirty="0"/>
              <a:t>Cole Robertson</a:t>
            </a:r>
          </a:p>
          <a:p>
            <a:r>
              <a:rPr lang="en" altLang="zh-CN" dirty="0"/>
              <a:t>William Yeager</a:t>
            </a:r>
          </a:p>
          <a:p>
            <a:r>
              <a:rPr lang="en" altLang="zh-CN" dirty="0" err="1"/>
              <a:t>Yinglun</a:t>
            </a:r>
            <a:r>
              <a:rPr lang="en" altLang="zh-CN" dirty="0"/>
              <a:t> Zhang</a:t>
            </a:r>
          </a:p>
          <a:p>
            <a:endParaRPr lang="en-US" altLang="zh-CN" dirty="0"/>
          </a:p>
        </p:txBody>
      </p:sp>
      <p:sp>
        <p:nvSpPr>
          <p:cNvPr id="18" name="标题 17"/>
          <p:cNvSpPr>
            <a:spLocks noGrp="1"/>
          </p:cNvSpPr>
          <p:nvPr>
            <p:ph type="ctrTitle"/>
          </p:nvPr>
        </p:nvSpPr>
        <p:spPr>
          <a:xfrm>
            <a:off x="669926" y="1591407"/>
            <a:ext cx="10850562" cy="2883877"/>
          </a:xfrm>
        </p:spPr>
        <p:txBody>
          <a:bodyPr>
            <a:normAutofit/>
          </a:bodyPr>
          <a:lstStyle/>
          <a:p>
            <a:r>
              <a:rPr lang="en-US" altLang="zh-CN" sz="4800" dirty="0"/>
              <a:t>Team 20 -</a:t>
            </a:r>
            <a:r>
              <a:rPr lang="zh-CN" altLang="en-US" sz="4800" dirty="0"/>
              <a:t> </a:t>
            </a:r>
            <a:r>
              <a:rPr lang="en-US" altLang="zh-CN" sz="4800" dirty="0"/>
              <a:t>Database</a:t>
            </a:r>
            <a:r>
              <a:rPr lang="zh-CN" altLang="en-US" sz="4800" dirty="0"/>
              <a:t> </a:t>
            </a:r>
            <a:r>
              <a:rPr lang="en-US" altLang="zh-CN" sz="4800" dirty="0"/>
              <a:t>Project</a:t>
            </a:r>
            <a:r>
              <a:rPr lang="zh-CN" altLang="en-US" sz="4800" dirty="0"/>
              <a:t> 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95079F2-B06A-45E0-8EEE-BC48961EB9C1}"/>
              </a:ext>
            </a:extLst>
          </p:cNvPr>
          <p:cNvCxnSpPr>
            <a:cxnSpLocks/>
          </p:cNvCxnSpPr>
          <p:nvPr/>
        </p:nvCxnSpPr>
        <p:spPr>
          <a:xfrm>
            <a:off x="3000375" y="2383326"/>
            <a:ext cx="852011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9CE10D-5B7D-4BA0-997F-5CC01ABEF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5" name="5c5c6363-8da2-4e7c-b72c-935bc104d25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0DE9F42F-9019-43A6-AD3A-F81A119BBC2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11552" y="0"/>
            <a:ext cx="12215105" cy="5900528"/>
            <a:chOff x="-11552" y="0"/>
            <a:chExt cx="12215105" cy="5900528"/>
          </a:xfrm>
        </p:grpSpPr>
        <p:sp>
          <p:nvSpPr>
            <p:cNvPr id="6" name="iṡ1íḋe">
              <a:extLst>
                <a:ext uri="{FF2B5EF4-FFF2-40B4-BE49-F238E27FC236}">
                  <a16:creationId xmlns:a16="http://schemas.microsoft.com/office/drawing/2014/main" id="{94CB4743-C5E7-42AF-9E80-4C8B24F5B258}"/>
                </a:ext>
              </a:extLst>
            </p:cNvPr>
            <p:cNvSpPr/>
            <p:nvPr/>
          </p:nvSpPr>
          <p:spPr>
            <a:xfrm>
              <a:off x="-11552" y="0"/>
              <a:ext cx="12215105" cy="2588995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ṧļiḍê">
              <a:extLst>
                <a:ext uri="{FF2B5EF4-FFF2-40B4-BE49-F238E27FC236}">
                  <a16:creationId xmlns:a16="http://schemas.microsoft.com/office/drawing/2014/main" id="{95DC48DF-75EF-4293-9F86-80CA75934856}"/>
                </a:ext>
              </a:extLst>
            </p:cNvPr>
            <p:cNvSpPr/>
            <p:nvPr/>
          </p:nvSpPr>
          <p:spPr>
            <a:xfrm>
              <a:off x="5994207" y="5696943"/>
              <a:ext cx="203585" cy="20358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8" name="ïṧ1îḋé">
              <a:extLst>
                <a:ext uri="{FF2B5EF4-FFF2-40B4-BE49-F238E27FC236}">
                  <a16:creationId xmlns:a16="http://schemas.microsoft.com/office/drawing/2014/main" id="{F0DFE860-9359-49D8-9407-64233F4AAAC9}"/>
                </a:ext>
              </a:extLst>
            </p:cNvPr>
            <p:cNvSpPr/>
            <p:nvPr/>
          </p:nvSpPr>
          <p:spPr>
            <a:xfrm flipV="1">
              <a:off x="6284516" y="5732570"/>
              <a:ext cx="132330" cy="13233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îṣlíde">
              <a:extLst>
                <a:ext uri="{FF2B5EF4-FFF2-40B4-BE49-F238E27FC236}">
                  <a16:creationId xmlns:a16="http://schemas.microsoft.com/office/drawing/2014/main" id="{0BF1A6D1-0494-41B6-827E-A678A0D1B43D}"/>
                </a:ext>
              </a:extLst>
            </p:cNvPr>
            <p:cNvSpPr/>
            <p:nvPr/>
          </p:nvSpPr>
          <p:spPr>
            <a:xfrm flipV="1">
              <a:off x="5775152" y="5732570"/>
              <a:ext cx="132330" cy="13233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ṩlidè">
              <a:extLst>
                <a:ext uri="{FF2B5EF4-FFF2-40B4-BE49-F238E27FC236}">
                  <a16:creationId xmlns:a16="http://schemas.microsoft.com/office/drawing/2014/main" id="{A73A9E53-05FA-4377-86F0-73B7C35ED15D}"/>
                </a:ext>
              </a:extLst>
            </p:cNvPr>
            <p:cNvSpPr/>
            <p:nvPr/>
          </p:nvSpPr>
          <p:spPr>
            <a:xfrm flipV="1">
              <a:off x="6503570" y="5745142"/>
              <a:ext cx="107188" cy="10718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ṣļiḓê">
              <a:extLst>
                <a:ext uri="{FF2B5EF4-FFF2-40B4-BE49-F238E27FC236}">
                  <a16:creationId xmlns:a16="http://schemas.microsoft.com/office/drawing/2014/main" id="{B89037E4-7BDD-43E2-B79F-0AC48334E43D}"/>
                </a:ext>
              </a:extLst>
            </p:cNvPr>
            <p:cNvSpPr/>
            <p:nvPr/>
          </p:nvSpPr>
          <p:spPr>
            <a:xfrm flipV="1">
              <a:off x="5581240" y="5745142"/>
              <a:ext cx="107188" cy="10718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íṩḻiḋé">
              <a:extLst>
                <a:ext uri="{FF2B5EF4-FFF2-40B4-BE49-F238E27FC236}">
                  <a16:creationId xmlns:a16="http://schemas.microsoft.com/office/drawing/2014/main" id="{21655874-015C-4F6B-8A1F-92BB8F1FCDDC}"/>
                </a:ext>
              </a:extLst>
            </p:cNvPr>
            <p:cNvSpPr/>
            <p:nvPr/>
          </p:nvSpPr>
          <p:spPr>
            <a:xfrm flipV="1">
              <a:off x="6697485" y="5761221"/>
              <a:ext cx="75031" cy="7503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i$1ïḋe">
              <a:extLst>
                <a:ext uri="{FF2B5EF4-FFF2-40B4-BE49-F238E27FC236}">
                  <a16:creationId xmlns:a16="http://schemas.microsoft.com/office/drawing/2014/main" id="{5A51EBB9-6B64-47D8-983D-07FF2F35E8BF}"/>
                </a:ext>
              </a:extLst>
            </p:cNvPr>
            <p:cNvSpPr/>
            <p:nvPr/>
          </p:nvSpPr>
          <p:spPr>
            <a:xfrm flipV="1">
              <a:off x="5419485" y="5761221"/>
              <a:ext cx="75031" cy="7503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şlïḑe">
              <a:extLst>
                <a:ext uri="{FF2B5EF4-FFF2-40B4-BE49-F238E27FC236}">
                  <a16:creationId xmlns:a16="http://schemas.microsoft.com/office/drawing/2014/main" id="{1697C833-8D56-465F-8E0B-E6733D3D1FDB}"/>
                </a:ext>
              </a:extLst>
            </p:cNvPr>
            <p:cNvSpPr/>
            <p:nvPr/>
          </p:nvSpPr>
          <p:spPr>
            <a:xfrm>
              <a:off x="5172542" y="1651165"/>
              <a:ext cx="1846917" cy="1846918"/>
            </a:xfrm>
            <a:prstGeom prst="ellipse">
              <a:avLst/>
            </a:prstGeom>
            <a:solidFill>
              <a:schemeClr val="tx2">
                <a:lumMod val="75000"/>
              </a:schemeClr>
            </a:solidFill>
            <a:ln w="57150">
              <a:solidFill>
                <a:schemeClr val="accent1">
                  <a:lumMod val="20000"/>
                  <a:lumOff val="80000"/>
                </a:schemeClr>
              </a:solidFill>
            </a:ln>
            <a:effectLst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ïšḷíďê">
              <a:extLst>
                <a:ext uri="{FF2B5EF4-FFF2-40B4-BE49-F238E27FC236}">
                  <a16:creationId xmlns:a16="http://schemas.microsoft.com/office/drawing/2014/main" id="{0EEAB81C-4911-434D-B745-D01AEAFD1096}"/>
                </a:ext>
              </a:extLst>
            </p:cNvPr>
            <p:cNvSpPr/>
            <p:nvPr/>
          </p:nvSpPr>
          <p:spPr>
            <a:xfrm>
              <a:off x="1991475" y="4126721"/>
              <a:ext cx="8209050" cy="14551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0000" anchor="t" anchorCtr="0">
              <a:normAutofit/>
            </a:bodyPr>
            <a:lstStyle/>
            <a:p>
              <a:pPr marL="171450" indent="-171450">
                <a:lnSpc>
                  <a:spcPct val="16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400" dirty="0"/>
                <a:t>Makes enrollment and class searching quick and painless</a:t>
              </a:r>
            </a:p>
            <a:p>
              <a:pPr marL="171450" indent="-171450">
                <a:lnSpc>
                  <a:spcPct val="16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400" dirty="0"/>
                <a:t>Helps students know what to expect going into a course</a:t>
              </a:r>
            </a:p>
            <a:p>
              <a:pPr marL="171450" indent="-171450">
                <a:lnSpc>
                  <a:spcPct val="16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400" dirty="0"/>
                <a:t>Allows K-State staff to see which courses students are consistently liking/disliking</a:t>
              </a:r>
            </a:p>
            <a:p>
              <a:pPr marL="171450" indent="-171450">
                <a:lnSpc>
                  <a:spcPct val="16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400" dirty="0"/>
                <a:t>The open feedback system will help professor get a genuine idea of what they can improve on</a:t>
              </a:r>
            </a:p>
          </p:txBody>
        </p:sp>
        <p:sp>
          <p:nvSpPr>
            <p:cNvPr id="17" name="iṧ1iḋê">
              <a:extLst>
                <a:ext uri="{FF2B5EF4-FFF2-40B4-BE49-F238E27FC236}">
                  <a16:creationId xmlns:a16="http://schemas.microsoft.com/office/drawing/2014/main" id="{227EAFA7-6BD8-421F-8FAF-A543E0A1C3A7}"/>
                </a:ext>
              </a:extLst>
            </p:cNvPr>
            <p:cNvSpPr txBox="1"/>
            <p:nvPr/>
          </p:nvSpPr>
          <p:spPr bwMode="auto">
            <a:xfrm>
              <a:off x="1991475" y="3684916"/>
              <a:ext cx="8209050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" altLang="zh-CN" dirty="0"/>
                <a:t>Why the system is important for the target users</a:t>
              </a:r>
              <a:endParaRPr lang="en-US" altLang="zh-CN" sz="2000" b="1" dirty="0"/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8EE10DB9-B827-424A-B0DE-7B1989DCBC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939" y="1676358"/>
            <a:ext cx="1796532" cy="17965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1498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E5D2A0-FAF5-4A01-98A4-8EF68066B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Possible future </a:t>
            </a:r>
            <a:r>
              <a:rPr lang="en" altLang="zh-CN" dirty="0"/>
              <a:t>expansion</a:t>
            </a:r>
            <a:endParaRPr lang="zh-CN" altLang="en-US" dirty="0"/>
          </a:p>
        </p:txBody>
      </p:sp>
      <p:grpSp>
        <p:nvGrpSpPr>
          <p:cNvPr id="5" name="7ac140ee-3309-4d33-a4be-3b6a25e0006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BB9CD832-6DEF-44E4-BAEE-BC3EEA035BF9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73100" y="1224000"/>
            <a:ext cx="10853955" cy="4820978"/>
            <a:chOff x="673100" y="1224000"/>
            <a:chExt cx="10853955" cy="4820978"/>
          </a:xfrm>
        </p:grpSpPr>
        <p:grpSp>
          <p:nvGrpSpPr>
            <p:cNvPr id="6" name="îšľïḑê">
              <a:extLst>
                <a:ext uri="{FF2B5EF4-FFF2-40B4-BE49-F238E27FC236}">
                  <a16:creationId xmlns:a16="http://schemas.microsoft.com/office/drawing/2014/main" id="{0D5DDAFD-88F1-431A-A692-A802627F9A0E}"/>
                </a:ext>
              </a:extLst>
            </p:cNvPr>
            <p:cNvGrpSpPr/>
            <p:nvPr/>
          </p:nvGrpSpPr>
          <p:grpSpPr>
            <a:xfrm>
              <a:off x="4671114" y="2209605"/>
              <a:ext cx="2849772" cy="2849768"/>
              <a:chOff x="4623108" y="2367383"/>
              <a:chExt cx="2849772" cy="2849768"/>
            </a:xfrm>
          </p:grpSpPr>
          <p:sp>
            <p:nvSpPr>
              <p:cNvPr id="54" name="ï$ḷíďè">
                <a:extLst>
                  <a:ext uri="{FF2B5EF4-FFF2-40B4-BE49-F238E27FC236}">
                    <a16:creationId xmlns:a16="http://schemas.microsoft.com/office/drawing/2014/main" id="{962FBEE9-0361-475B-BCF9-9353ADE7B8F2}"/>
                  </a:ext>
                </a:extLst>
              </p:cNvPr>
              <p:cNvSpPr/>
              <p:nvPr/>
            </p:nvSpPr>
            <p:spPr>
              <a:xfrm>
                <a:off x="4623108" y="2367383"/>
                <a:ext cx="2849772" cy="2849768"/>
              </a:xfrm>
              <a:prstGeom prst="ellipse">
                <a:avLst/>
              </a:prstGeom>
              <a:noFill/>
              <a:ln w="3175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işļiḑe">
                <a:extLst>
                  <a:ext uri="{FF2B5EF4-FFF2-40B4-BE49-F238E27FC236}">
                    <a16:creationId xmlns:a16="http://schemas.microsoft.com/office/drawing/2014/main" id="{C9BBCECC-2C36-4D1C-9F81-B62173D19127}"/>
                  </a:ext>
                </a:extLst>
              </p:cNvPr>
              <p:cNvSpPr/>
              <p:nvPr/>
            </p:nvSpPr>
            <p:spPr bwMode="auto">
              <a:xfrm>
                <a:off x="4999371" y="2782746"/>
                <a:ext cx="2097247" cy="2019043"/>
              </a:xfrm>
              <a:custGeom>
                <a:avLst/>
                <a:gdLst/>
                <a:ahLst/>
                <a:cxnLst>
                  <a:cxn ang="0">
                    <a:pos x="275" y="12"/>
                  </a:cxn>
                  <a:cxn ang="0">
                    <a:pos x="297" y="7"/>
                  </a:cxn>
                  <a:cxn ang="0">
                    <a:pos x="237" y="26"/>
                  </a:cxn>
                  <a:cxn ang="0">
                    <a:pos x="731" y="474"/>
                  </a:cxn>
                  <a:cxn ang="0">
                    <a:pos x="724" y="482"/>
                  </a:cxn>
                  <a:cxn ang="0">
                    <a:pos x="470" y="13"/>
                  </a:cxn>
                  <a:cxn ang="0">
                    <a:pos x="454" y="10"/>
                  </a:cxn>
                  <a:cxn ang="0">
                    <a:pos x="470" y="32"/>
                  </a:cxn>
                  <a:cxn ang="0">
                    <a:pos x="475" y="26"/>
                  </a:cxn>
                  <a:cxn ang="0">
                    <a:pos x="432" y="9"/>
                  </a:cxn>
                  <a:cxn ang="0">
                    <a:pos x="423" y="8"/>
                  </a:cxn>
                  <a:cxn ang="0">
                    <a:pos x="397" y="9"/>
                  </a:cxn>
                  <a:cxn ang="0">
                    <a:pos x="386" y="10"/>
                  </a:cxn>
                  <a:cxn ang="0">
                    <a:pos x="390" y="18"/>
                  </a:cxn>
                  <a:cxn ang="0">
                    <a:pos x="538" y="408"/>
                  </a:cxn>
                  <a:cxn ang="0">
                    <a:pos x="730" y="264"/>
                  </a:cxn>
                  <a:cxn ang="0">
                    <a:pos x="478" y="71"/>
                  </a:cxn>
                  <a:cxn ang="0">
                    <a:pos x="418" y="50"/>
                  </a:cxn>
                  <a:cxn ang="0">
                    <a:pos x="363" y="88"/>
                  </a:cxn>
                  <a:cxn ang="0">
                    <a:pos x="418" y="83"/>
                  </a:cxn>
                  <a:cxn ang="0">
                    <a:pos x="389" y="134"/>
                  </a:cxn>
                  <a:cxn ang="0">
                    <a:pos x="366" y="141"/>
                  </a:cxn>
                  <a:cxn ang="0">
                    <a:pos x="283" y="212"/>
                  </a:cxn>
                  <a:cxn ang="0">
                    <a:pos x="375" y="215"/>
                  </a:cxn>
                  <a:cxn ang="0">
                    <a:pos x="451" y="261"/>
                  </a:cxn>
                  <a:cxn ang="0">
                    <a:pos x="492" y="285"/>
                  </a:cxn>
                  <a:cxn ang="0">
                    <a:pos x="500" y="23"/>
                  </a:cxn>
                  <a:cxn ang="0">
                    <a:pos x="512" y="40"/>
                  </a:cxn>
                  <a:cxn ang="0">
                    <a:pos x="514" y="62"/>
                  </a:cxn>
                  <a:cxn ang="0">
                    <a:pos x="671" y="360"/>
                  </a:cxn>
                  <a:cxn ang="0">
                    <a:pos x="733" y="432"/>
                  </a:cxn>
                  <a:cxn ang="0">
                    <a:pos x="314" y="123"/>
                  </a:cxn>
                  <a:cxn ang="0">
                    <a:pos x="291" y="165"/>
                  </a:cxn>
                  <a:cxn ang="0">
                    <a:pos x="288" y="153"/>
                  </a:cxn>
                  <a:cxn ang="0">
                    <a:pos x="460" y="297"/>
                  </a:cxn>
                  <a:cxn ang="0">
                    <a:pos x="364" y="533"/>
                  </a:cxn>
                  <a:cxn ang="0">
                    <a:pos x="48" y="434"/>
                  </a:cxn>
                  <a:cxn ang="0">
                    <a:pos x="126" y="647"/>
                  </a:cxn>
                  <a:cxn ang="0">
                    <a:pos x="166" y="674"/>
                  </a:cxn>
                  <a:cxn ang="0">
                    <a:pos x="11" y="348"/>
                  </a:cxn>
                  <a:cxn ang="0">
                    <a:pos x="290" y="70"/>
                  </a:cxn>
                  <a:cxn ang="0">
                    <a:pos x="88" y="161"/>
                  </a:cxn>
                  <a:cxn ang="0">
                    <a:pos x="351" y="3"/>
                  </a:cxn>
                  <a:cxn ang="0">
                    <a:pos x="352" y="1"/>
                  </a:cxn>
                  <a:cxn ang="0">
                    <a:pos x="347" y="1"/>
                  </a:cxn>
                  <a:cxn ang="0">
                    <a:pos x="341" y="2"/>
                  </a:cxn>
                  <a:cxn ang="0">
                    <a:pos x="322" y="4"/>
                  </a:cxn>
                  <a:cxn ang="0">
                    <a:pos x="281" y="13"/>
                  </a:cxn>
                  <a:cxn ang="0">
                    <a:pos x="270" y="17"/>
                  </a:cxn>
                  <a:cxn ang="0">
                    <a:pos x="242" y="33"/>
                  </a:cxn>
                  <a:cxn ang="0">
                    <a:pos x="175" y="96"/>
                  </a:cxn>
                  <a:cxn ang="0">
                    <a:pos x="299" y="35"/>
                  </a:cxn>
                  <a:cxn ang="0">
                    <a:pos x="351" y="0"/>
                  </a:cxn>
                  <a:cxn ang="0">
                    <a:pos x="330" y="2"/>
                  </a:cxn>
                  <a:cxn ang="0">
                    <a:pos x="271" y="14"/>
                  </a:cxn>
                  <a:cxn ang="0">
                    <a:pos x="319" y="3"/>
                  </a:cxn>
                  <a:cxn ang="0">
                    <a:pos x="186" y="52"/>
                  </a:cxn>
                  <a:cxn ang="0">
                    <a:pos x="208" y="42"/>
                  </a:cxn>
                  <a:cxn ang="0">
                    <a:pos x="179" y="53"/>
                  </a:cxn>
                  <a:cxn ang="0">
                    <a:pos x="193" y="48"/>
                  </a:cxn>
                  <a:cxn ang="0">
                    <a:pos x="108" y="138"/>
                  </a:cxn>
                  <a:cxn ang="0">
                    <a:pos x="86" y="134"/>
                  </a:cxn>
                  <a:cxn ang="0">
                    <a:pos x="66" y="186"/>
                  </a:cxn>
                </a:cxnLst>
                <a:rect l="0" t="0" r="r" b="b"/>
                <a:pathLst>
                  <a:path w="746" h="719">
                    <a:moveTo>
                      <a:pt x="713" y="218"/>
                    </a:moveTo>
                    <a:cubicBezTo>
                      <a:pt x="709" y="210"/>
                      <a:pt x="709" y="210"/>
                      <a:pt x="709" y="210"/>
                    </a:cubicBezTo>
                    <a:cubicBezTo>
                      <a:pt x="711" y="213"/>
                      <a:pt x="712" y="216"/>
                      <a:pt x="713" y="218"/>
                    </a:cubicBezTo>
                    <a:cubicBezTo>
                      <a:pt x="713" y="218"/>
                      <a:pt x="713" y="218"/>
                      <a:pt x="713" y="218"/>
                    </a:cubicBezTo>
                    <a:moveTo>
                      <a:pt x="709" y="210"/>
                    </a:moveTo>
                    <a:cubicBezTo>
                      <a:pt x="706" y="203"/>
                      <a:pt x="701" y="194"/>
                      <a:pt x="697" y="187"/>
                    </a:cubicBezTo>
                    <a:cubicBezTo>
                      <a:pt x="697" y="186"/>
                      <a:pt x="697" y="186"/>
                      <a:pt x="697" y="186"/>
                    </a:cubicBezTo>
                    <a:cubicBezTo>
                      <a:pt x="702" y="195"/>
                      <a:pt x="704" y="199"/>
                      <a:pt x="709" y="210"/>
                    </a:cubicBezTo>
                    <a:cubicBezTo>
                      <a:pt x="709" y="210"/>
                      <a:pt x="709" y="210"/>
                      <a:pt x="709" y="210"/>
                    </a:cubicBezTo>
                    <a:moveTo>
                      <a:pt x="696" y="186"/>
                    </a:moveTo>
                    <a:cubicBezTo>
                      <a:pt x="697" y="186"/>
                      <a:pt x="697" y="186"/>
                      <a:pt x="697" y="186"/>
                    </a:cubicBezTo>
                    <a:cubicBezTo>
                      <a:pt x="697" y="187"/>
                      <a:pt x="697" y="187"/>
                      <a:pt x="697" y="187"/>
                    </a:cubicBezTo>
                    <a:cubicBezTo>
                      <a:pt x="697" y="186"/>
                      <a:pt x="697" y="186"/>
                      <a:pt x="696" y="186"/>
                    </a:cubicBezTo>
                    <a:moveTo>
                      <a:pt x="746" y="352"/>
                    </a:moveTo>
                    <a:cubicBezTo>
                      <a:pt x="745" y="351"/>
                      <a:pt x="745" y="350"/>
                      <a:pt x="745" y="348"/>
                    </a:cubicBezTo>
                    <a:cubicBezTo>
                      <a:pt x="745" y="350"/>
                      <a:pt x="745" y="351"/>
                      <a:pt x="746" y="352"/>
                    </a:cubicBezTo>
                    <a:cubicBezTo>
                      <a:pt x="746" y="352"/>
                      <a:pt x="746" y="352"/>
                      <a:pt x="746" y="352"/>
                    </a:cubicBezTo>
                    <a:moveTo>
                      <a:pt x="745" y="347"/>
                    </a:moveTo>
                    <a:cubicBezTo>
                      <a:pt x="745" y="346"/>
                      <a:pt x="745" y="344"/>
                      <a:pt x="745" y="343"/>
                    </a:cubicBezTo>
                    <a:cubicBezTo>
                      <a:pt x="745" y="345"/>
                      <a:pt x="745" y="347"/>
                      <a:pt x="745" y="348"/>
                    </a:cubicBezTo>
                    <a:cubicBezTo>
                      <a:pt x="745" y="348"/>
                      <a:pt x="745" y="348"/>
                      <a:pt x="745" y="347"/>
                    </a:cubicBezTo>
                    <a:moveTo>
                      <a:pt x="743" y="327"/>
                    </a:moveTo>
                    <a:cubicBezTo>
                      <a:pt x="743" y="321"/>
                      <a:pt x="743" y="321"/>
                      <a:pt x="743" y="321"/>
                    </a:cubicBezTo>
                    <a:cubicBezTo>
                      <a:pt x="743" y="324"/>
                      <a:pt x="743" y="326"/>
                      <a:pt x="743" y="329"/>
                    </a:cubicBezTo>
                    <a:cubicBezTo>
                      <a:pt x="743" y="328"/>
                      <a:pt x="743" y="327"/>
                      <a:pt x="743" y="327"/>
                    </a:cubicBezTo>
                    <a:moveTo>
                      <a:pt x="309" y="4"/>
                    </a:moveTo>
                    <a:cubicBezTo>
                      <a:pt x="309" y="5"/>
                      <a:pt x="309" y="5"/>
                      <a:pt x="309" y="5"/>
                    </a:cubicBezTo>
                    <a:cubicBezTo>
                      <a:pt x="313" y="4"/>
                      <a:pt x="313" y="4"/>
                      <a:pt x="313" y="4"/>
                    </a:cubicBezTo>
                    <a:cubicBezTo>
                      <a:pt x="313" y="4"/>
                      <a:pt x="313" y="4"/>
                      <a:pt x="313" y="4"/>
                    </a:cubicBezTo>
                    <a:cubicBezTo>
                      <a:pt x="312" y="4"/>
                      <a:pt x="311" y="4"/>
                      <a:pt x="309" y="4"/>
                    </a:cubicBezTo>
                    <a:moveTo>
                      <a:pt x="307" y="5"/>
                    </a:moveTo>
                    <a:cubicBezTo>
                      <a:pt x="304" y="5"/>
                      <a:pt x="304" y="5"/>
                      <a:pt x="304" y="5"/>
                    </a:cubicBezTo>
                    <a:cubicBezTo>
                      <a:pt x="305" y="5"/>
                      <a:pt x="305" y="5"/>
                      <a:pt x="305" y="5"/>
                    </a:cubicBezTo>
                    <a:cubicBezTo>
                      <a:pt x="306" y="5"/>
                      <a:pt x="306" y="5"/>
                      <a:pt x="307" y="5"/>
                    </a:cubicBezTo>
                    <a:moveTo>
                      <a:pt x="259" y="17"/>
                    </a:moveTo>
                    <a:cubicBezTo>
                      <a:pt x="259" y="17"/>
                      <a:pt x="258" y="17"/>
                      <a:pt x="258" y="17"/>
                    </a:cubicBezTo>
                    <a:cubicBezTo>
                      <a:pt x="258" y="17"/>
                      <a:pt x="259" y="17"/>
                      <a:pt x="259" y="17"/>
                    </a:cubicBezTo>
                    <a:moveTo>
                      <a:pt x="266" y="15"/>
                    </a:moveTo>
                    <a:cubicBezTo>
                      <a:pt x="267" y="14"/>
                      <a:pt x="267" y="14"/>
                      <a:pt x="268" y="14"/>
                    </a:cubicBezTo>
                    <a:cubicBezTo>
                      <a:pt x="268" y="14"/>
                      <a:pt x="268" y="14"/>
                      <a:pt x="268" y="14"/>
                    </a:cubicBezTo>
                    <a:cubicBezTo>
                      <a:pt x="267" y="14"/>
                      <a:pt x="267" y="14"/>
                      <a:pt x="267" y="14"/>
                    </a:cubicBezTo>
                    <a:cubicBezTo>
                      <a:pt x="267" y="14"/>
                      <a:pt x="267" y="14"/>
                      <a:pt x="267" y="14"/>
                    </a:cubicBezTo>
                    <a:cubicBezTo>
                      <a:pt x="266" y="15"/>
                      <a:pt x="266" y="15"/>
                      <a:pt x="266" y="15"/>
                    </a:cubicBezTo>
                    <a:cubicBezTo>
                      <a:pt x="266" y="15"/>
                      <a:pt x="266" y="15"/>
                      <a:pt x="266" y="15"/>
                    </a:cubicBezTo>
                    <a:moveTo>
                      <a:pt x="269" y="14"/>
                    </a:moveTo>
                    <a:cubicBezTo>
                      <a:pt x="269" y="14"/>
                      <a:pt x="269" y="14"/>
                      <a:pt x="269" y="14"/>
                    </a:cubicBezTo>
                    <a:cubicBezTo>
                      <a:pt x="269" y="14"/>
                      <a:pt x="269" y="14"/>
                      <a:pt x="268" y="14"/>
                    </a:cubicBezTo>
                    <a:cubicBezTo>
                      <a:pt x="267" y="14"/>
                      <a:pt x="267" y="14"/>
                      <a:pt x="266" y="15"/>
                    </a:cubicBezTo>
                    <a:cubicBezTo>
                      <a:pt x="269" y="14"/>
                      <a:pt x="269" y="14"/>
                      <a:pt x="269" y="14"/>
                    </a:cubicBezTo>
                    <a:moveTo>
                      <a:pt x="267" y="14"/>
                    </a:moveTo>
                    <a:cubicBezTo>
                      <a:pt x="268" y="14"/>
                      <a:pt x="268" y="14"/>
                      <a:pt x="268" y="14"/>
                    </a:cubicBezTo>
                    <a:cubicBezTo>
                      <a:pt x="269" y="14"/>
                      <a:pt x="269" y="14"/>
                      <a:pt x="270" y="13"/>
                    </a:cubicBezTo>
                    <a:cubicBezTo>
                      <a:pt x="269" y="14"/>
                      <a:pt x="268" y="14"/>
                      <a:pt x="268" y="14"/>
                    </a:cubicBezTo>
                    <a:cubicBezTo>
                      <a:pt x="267" y="14"/>
                      <a:pt x="267" y="14"/>
                      <a:pt x="267" y="14"/>
                    </a:cubicBezTo>
                    <a:cubicBezTo>
                      <a:pt x="267" y="14"/>
                      <a:pt x="267" y="14"/>
                      <a:pt x="267" y="14"/>
                    </a:cubicBezTo>
                    <a:moveTo>
                      <a:pt x="270" y="13"/>
                    </a:moveTo>
                    <a:cubicBezTo>
                      <a:pt x="274" y="12"/>
                      <a:pt x="274" y="12"/>
                      <a:pt x="274" y="12"/>
                    </a:cubicBezTo>
                    <a:cubicBezTo>
                      <a:pt x="274" y="12"/>
                      <a:pt x="274" y="12"/>
                      <a:pt x="274" y="12"/>
                    </a:cubicBezTo>
                    <a:cubicBezTo>
                      <a:pt x="275" y="12"/>
                      <a:pt x="275" y="12"/>
                      <a:pt x="275" y="12"/>
                    </a:cubicBezTo>
                    <a:cubicBezTo>
                      <a:pt x="275" y="12"/>
                      <a:pt x="275" y="12"/>
                      <a:pt x="275" y="12"/>
                    </a:cubicBezTo>
                    <a:cubicBezTo>
                      <a:pt x="273" y="13"/>
                      <a:pt x="272" y="13"/>
                      <a:pt x="270" y="13"/>
                    </a:cubicBezTo>
                    <a:cubicBezTo>
                      <a:pt x="269" y="14"/>
                      <a:pt x="269" y="14"/>
                      <a:pt x="268" y="14"/>
                    </a:cubicBezTo>
                    <a:cubicBezTo>
                      <a:pt x="270" y="13"/>
                      <a:pt x="270" y="13"/>
                      <a:pt x="270" y="13"/>
                    </a:cubicBezTo>
                    <a:moveTo>
                      <a:pt x="279" y="11"/>
                    </a:moveTo>
                    <a:cubicBezTo>
                      <a:pt x="279" y="11"/>
                      <a:pt x="279" y="11"/>
                      <a:pt x="279" y="11"/>
                    </a:cubicBezTo>
                    <a:cubicBezTo>
                      <a:pt x="280" y="11"/>
                      <a:pt x="281" y="11"/>
                      <a:pt x="281" y="10"/>
                    </a:cubicBezTo>
                    <a:cubicBezTo>
                      <a:pt x="284" y="10"/>
                      <a:pt x="284" y="10"/>
                      <a:pt x="284" y="10"/>
                    </a:cubicBezTo>
                    <a:cubicBezTo>
                      <a:pt x="284" y="10"/>
                      <a:pt x="284" y="10"/>
                      <a:pt x="284" y="10"/>
                    </a:cubicBezTo>
                    <a:cubicBezTo>
                      <a:pt x="283" y="10"/>
                      <a:pt x="283" y="10"/>
                      <a:pt x="283" y="10"/>
                    </a:cubicBezTo>
                    <a:cubicBezTo>
                      <a:pt x="282" y="10"/>
                      <a:pt x="281" y="10"/>
                      <a:pt x="280" y="11"/>
                    </a:cubicBezTo>
                    <a:cubicBezTo>
                      <a:pt x="280" y="11"/>
                      <a:pt x="280" y="11"/>
                      <a:pt x="280" y="11"/>
                    </a:cubicBezTo>
                    <a:cubicBezTo>
                      <a:pt x="279" y="11"/>
                      <a:pt x="279" y="11"/>
                      <a:pt x="279" y="11"/>
                    </a:cubicBezTo>
                    <a:moveTo>
                      <a:pt x="286" y="9"/>
                    </a:moveTo>
                    <a:cubicBezTo>
                      <a:pt x="287" y="9"/>
                      <a:pt x="287" y="9"/>
                      <a:pt x="287" y="9"/>
                    </a:cubicBezTo>
                    <a:cubicBezTo>
                      <a:pt x="289" y="9"/>
                      <a:pt x="289" y="9"/>
                      <a:pt x="289" y="9"/>
                    </a:cubicBezTo>
                    <a:cubicBezTo>
                      <a:pt x="290" y="8"/>
                      <a:pt x="290" y="8"/>
                      <a:pt x="290" y="8"/>
                    </a:cubicBezTo>
                    <a:cubicBezTo>
                      <a:pt x="288" y="9"/>
                      <a:pt x="288" y="9"/>
                      <a:pt x="288" y="9"/>
                    </a:cubicBezTo>
                    <a:cubicBezTo>
                      <a:pt x="287" y="9"/>
                      <a:pt x="287" y="9"/>
                      <a:pt x="287" y="9"/>
                    </a:cubicBezTo>
                    <a:cubicBezTo>
                      <a:pt x="286" y="9"/>
                      <a:pt x="286" y="9"/>
                      <a:pt x="286" y="9"/>
                    </a:cubicBezTo>
                    <a:cubicBezTo>
                      <a:pt x="286" y="9"/>
                      <a:pt x="286" y="9"/>
                      <a:pt x="286" y="9"/>
                    </a:cubicBezTo>
                    <a:moveTo>
                      <a:pt x="293" y="8"/>
                    </a:moveTo>
                    <a:cubicBezTo>
                      <a:pt x="294" y="7"/>
                      <a:pt x="294" y="7"/>
                      <a:pt x="294" y="7"/>
                    </a:cubicBezTo>
                    <a:cubicBezTo>
                      <a:pt x="298" y="7"/>
                      <a:pt x="298" y="7"/>
                      <a:pt x="298" y="7"/>
                    </a:cubicBezTo>
                    <a:cubicBezTo>
                      <a:pt x="298" y="7"/>
                      <a:pt x="298" y="7"/>
                      <a:pt x="298" y="7"/>
                    </a:cubicBezTo>
                    <a:cubicBezTo>
                      <a:pt x="296" y="7"/>
                      <a:pt x="296" y="7"/>
                      <a:pt x="296" y="7"/>
                    </a:cubicBezTo>
                    <a:cubicBezTo>
                      <a:pt x="293" y="8"/>
                      <a:pt x="293" y="8"/>
                      <a:pt x="293" y="8"/>
                    </a:cubicBezTo>
                    <a:cubicBezTo>
                      <a:pt x="292" y="8"/>
                      <a:pt x="292" y="8"/>
                      <a:pt x="292" y="8"/>
                    </a:cubicBezTo>
                    <a:cubicBezTo>
                      <a:pt x="292" y="8"/>
                      <a:pt x="291" y="8"/>
                      <a:pt x="291" y="8"/>
                    </a:cubicBezTo>
                    <a:cubicBezTo>
                      <a:pt x="293" y="8"/>
                      <a:pt x="293" y="8"/>
                      <a:pt x="293" y="8"/>
                    </a:cubicBezTo>
                    <a:moveTo>
                      <a:pt x="298" y="7"/>
                    </a:moveTo>
                    <a:cubicBezTo>
                      <a:pt x="298" y="7"/>
                      <a:pt x="298" y="7"/>
                      <a:pt x="298" y="7"/>
                    </a:cubicBezTo>
                    <a:cubicBezTo>
                      <a:pt x="298" y="7"/>
                      <a:pt x="298" y="7"/>
                      <a:pt x="298" y="7"/>
                    </a:cubicBezTo>
                    <a:cubicBezTo>
                      <a:pt x="298" y="7"/>
                      <a:pt x="298" y="7"/>
                      <a:pt x="298" y="7"/>
                    </a:cubicBezTo>
                    <a:moveTo>
                      <a:pt x="309" y="5"/>
                    </a:moveTo>
                    <a:cubicBezTo>
                      <a:pt x="314" y="4"/>
                      <a:pt x="314" y="4"/>
                      <a:pt x="314" y="4"/>
                    </a:cubicBezTo>
                    <a:cubicBezTo>
                      <a:pt x="315" y="4"/>
                      <a:pt x="315" y="4"/>
                      <a:pt x="315" y="4"/>
                    </a:cubicBezTo>
                    <a:cubicBezTo>
                      <a:pt x="314" y="4"/>
                      <a:pt x="313" y="4"/>
                      <a:pt x="312" y="4"/>
                    </a:cubicBezTo>
                    <a:cubicBezTo>
                      <a:pt x="311" y="4"/>
                      <a:pt x="311" y="4"/>
                      <a:pt x="311" y="4"/>
                    </a:cubicBezTo>
                    <a:cubicBezTo>
                      <a:pt x="308" y="5"/>
                      <a:pt x="308" y="5"/>
                      <a:pt x="308" y="5"/>
                    </a:cubicBezTo>
                    <a:cubicBezTo>
                      <a:pt x="309" y="5"/>
                      <a:pt x="309" y="5"/>
                      <a:pt x="309" y="5"/>
                    </a:cubicBezTo>
                    <a:moveTo>
                      <a:pt x="315" y="4"/>
                    </a:moveTo>
                    <a:cubicBezTo>
                      <a:pt x="315" y="4"/>
                      <a:pt x="315" y="4"/>
                      <a:pt x="315" y="4"/>
                    </a:cubicBezTo>
                    <a:cubicBezTo>
                      <a:pt x="315" y="4"/>
                      <a:pt x="315" y="4"/>
                      <a:pt x="315" y="4"/>
                    </a:cubicBezTo>
                    <a:cubicBezTo>
                      <a:pt x="315" y="4"/>
                      <a:pt x="315" y="4"/>
                      <a:pt x="315" y="4"/>
                    </a:cubicBezTo>
                    <a:moveTo>
                      <a:pt x="295" y="7"/>
                    </a:moveTo>
                    <a:cubicBezTo>
                      <a:pt x="295" y="7"/>
                      <a:pt x="295" y="7"/>
                      <a:pt x="295" y="7"/>
                    </a:cubicBezTo>
                    <a:cubicBezTo>
                      <a:pt x="295" y="7"/>
                      <a:pt x="295" y="7"/>
                      <a:pt x="294" y="8"/>
                    </a:cubicBezTo>
                    <a:cubicBezTo>
                      <a:pt x="295" y="7"/>
                      <a:pt x="295" y="7"/>
                      <a:pt x="295" y="7"/>
                    </a:cubicBezTo>
                    <a:moveTo>
                      <a:pt x="295" y="7"/>
                    </a:moveTo>
                    <a:cubicBezTo>
                      <a:pt x="296" y="7"/>
                      <a:pt x="296" y="7"/>
                      <a:pt x="296" y="7"/>
                    </a:cubicBezTo>
                    <a:cubicBezTo>
                      <a:pt x="298" y="7"/>
                      <a:pt x="298" y="7"/>
                      <a:pt x="298" y="7"/>
                    </a:cubicBezTo>
                    <a:cubicBezTo>
                      <a:pt x="301" y="6"/>
                      <a:pt x="301" y="6"/>
                      <a:pt x="301" y="6"/>
                    </a:cubicBezTo>
                    <a:cubicBezTo>
                      <a:pt x="300" y="6"/>
                      <a:pt x="300" y="6"/>
                      <a:pt x="300" y="6"/>
                    </a:cubicBezTo>
                    <a:cubicBezTo>
                      <a:pt x="303" y="6"/>
                      <a:pt x="303" y="6"/>
                      <a:pt x="303" y="6"/>
                    </a:cubicBezTo>
                    <a:cubicBezTo>
                      <a:pt x="305" y="5"/>
                      <a:pt x="305" y="5"/>
                      <a:pt x="305" y="5"/>
                    </a:cubicBezTo>
                    <a:cubicBezTo>
                      <a:pt x="305" y="5"/>
                      <a:pt x="305" y="5"/>
                      <a:pt x="305" y="5"/>
                    </a:cubicBezTo>
                    <a:cubicBezTo>
                      <a:pt x="305" y="5"/>
                      <a:pt x="305" y="5"/>
                      <a:pt x="305" y="5"/>
                    </a:cubicBezTo>
                    <a:cubicBezTo>
                      <a:pt x="302" y="6"/>
                      <a:pt x="300" y="6"/>
                      <a:pt x="297" y="7"/>
                    </a:cubicBezTo>
                    <a:cubicBezTo>
                      <a:pt x="296" y="7"/>
                      <a:pt x="296" y="7"/>
                      <a:pt x="295" y="7"/>
                    </a:cubicBezTo>
                    <a:cubicBezTo>
                      <a:pt x="295" y="7"/>
                      <a:pt x="295" y="7"/>
                      <a:pt x="295" y="7"/>
                    </a:cubicBezTo>
                    <a:moveTo>
                      <a:pt x="2" y="405"/>
                    </a:moveTo>
                    <a:cubicBezTo>
                      <a:pt x="2" y="405"/>
                      <a:pt x="2" y="405"/>
                      <a:pt x="2" y="405"/>
                    </a:cubicBezTo>
                    <a:cubicBezTo>
                      <a:pt x="2" y="406"/>
                      <a:pt x="2" y="406"/>
                      <a:pt x="2" y="406"/>
                    </a:cubicBezTo>
                    <a:cubicBezTo>
                      <a:pt x="2" y="405"/>
                      <a:pt x="2" y="405"/>
                      <a:pt x="2" y="405"/>
                    </a:cubicBezTo>
                    <a:moveTo>
                      <a:pt x="2" y="404"/>
                    </a:moveTo>
                    <a:cubicBezTo>
                      <a:pt x="2" y="403"/>
                      <a:pt x="2" y="402"/>
                      <a:pt x="1" y="401"/>
                    </a:cubicBezTo>
                    <a:cubicBezTo>
                      <a:pt x="2" y="401"/>
                      <a:pt x="2" y="401"/>
                      <a:pt x="2" y="402"/>
                    </a:cubicBezTo>
                    <a:cubicBezTo>
                      <a:pt x="2" y="405"/>
                      <a:pt x="2" y="405"/>
                      <a:pt x="2" y="405"/>
                    </a:cubicBezTo>
                    <a:cubicBezTo>
                      <a:pt x="2" y="404"/>
                      <a:pt x="2" y="404"/>
                      <a:pt x="2" y="404"/>
                    </a:cubicBezTo>
                    <a:moveTo>
                      <a:pt x="1" y="383"/>
                    </a:moveTo>
                    <a:cubicBezTo>
                      <a:pt x="1" y="385"/>
                      <a:pt x="1" y="386"/>
                      <a:pt x="1" y="388"/>
                    </a:cubicBezTo>
                    <a:cubicBezTo>
                      <a:pt x="1" y="392"/>
                      <a:pt x="1" y="395"/>
                      <a:pt x="1" y="398"/>
                    </a:cubicBezTo>
                    <a:cubicBezTo>
                      <a:pt x="1" y="399"/>
                      <a:pt x="1" y="399"/>
                      <a:pt x="1" y="399"/>
                    </a:cubicBezTo>
                    <a:cubicBezTo>
                      <a:pt x="1" y="394"/>
                      <a:pt x="1" y="388"/>
                      <a:pt x="1" y="383"/>
                    </a:cubicBezTo>
                    <a:moveTo>
                      <a:pt x="23" y="243"/>
                    </a:moveTo>
                    <a:cubicBezTo>
                      <a:pt x="24" y="240"/>
                      <a:pt x="26" y="236"/>
                      <a:pt x="27" y="232"/>
                    </a:cubicBezTo>
                    <a:cubicBezTo>
                      <a:pt x="26" y="235"/>
                      <a:pt x="25" y="237"/>
                      <a:pt x="25" y="239"/>
                    </a:cubicBezTo>
                    <a:cubicBezTo>
                      <a:pt x="23" y="243"/>
                      <a:pt x="23" y="243"/>
                      <a:pt x="23" y="243"/>
                    </a:cubicBezTo>
                    <a:cubicBezTo>
                      <a:pt x="23" y="243"/>
                      <a:pt x="23" y="243"/>
                      <a:pt x="23" y="243"/>
                    </a:cubicBezTo>
                    <a:moveTo>
                      <a:pt x="33" y="217"/>
                    </a:moveTo>
                    <a:cubicBezTo>
                      <a:pt x="33" y="218"/>
                      <a:pt x="33" y="218"/>
                      <a:pt x="33" y="219"/>
                    </a:cubicBezTo>
                    <a:cubicBezTo>
                      <a:pt x="31" y="224"/>
                      <a:pt x="29" y="228"/>
                      <a:pt x="27" y="232"/>
                    </a:cubicBezTo>
                    <a:cubicBezTo>
                      <a:pt x="26" y="236"/>
                      <a:pt x="24" y="240"/>
                      <a:pt x="23" y="243"/>
                    </a:cubicBezTo>
                    <a:cubicBezTo>
                      <a:pt x="27" y="232"/>
                      <a:pt x="29" y="227"/>
                      <a:pt x="33" y="217"/>
                    </a:cubicBezTo>
                    <a:moveTo>
                      <a:pt x="33" y="217"/>
                    </a:moveTo>
                    <a:cubicBezTo>
                      <a:pt x="33" y="217"/>
                      <a:pt x="33" y="217"/>
                      <a:pt x="33" y="217"/>
                    </a:cubicBezTo>
                    <a:cubicBezTo>
                      <a:pt x="33" y="218"/>
                      <a:pt x="33" y="218"/>
                      <a:pt x="33" y="218"/>
                    </a:cubicBezTo>
                    <a:cubicBezTo>
                      <a:pt x="33" y="219"/>
                      <a:pt x="33" y="219"/>
                      <a:pt x="33" y="219"/>
                    </a:cubicBezTo>
                    <a:cubicBezTo>
                      <a:pt x="33" y="218"/>
                      <a:pt x="33" y="218"/>
                      <a:pt x="33" y="217"/>
                    </a:cubicBezTo>
                    <a:moveTo>
                      <a:pt x="47" y="190"/>
                    </a:moveTo>
                    <a:cubicBezTo>
                      <a:pt x="47" y="190"/>
                      <a:pt x="48" y="189"/>
                      <a:pt x="48" y="188"/>
                    </a:cubicBezTo>
                    <a:cubicBezTo>
                      <a:pt x="48" y="189"/>
                      <a:pt x="48" y="189"/>
                      <a:pt x="47" y="190"/>
                    </a:cubicBezTo>
                    <a:cubicBezTo>
                      <a:pt x="47" y="190"/>
                      <a:pt x="47" y="190"/>
                      <a:pt x="47" y="190"/>
                    </a:cubicBezTo>
                    <a:cubicBezTo>
                      <a:pt x="47" y="190"/>
                      <a:pt x="47" y="190"/>
                      <a:pt x="47" y="190"/>
                    </a:cubicBezTo>
                    <a:moveTo>
                      <a:pt x="47" y="190"/>
                    </a:moveTo>
                    <a:cubicBezTo>
                      <a:pt x="47" y="190"/>
                      <a:pt x="48" y="189"/>
                      <a:pt x="48" y="188"/>
                    </a:cubicBezTo>
                    <a:cubicBezTo>
                      <a:pt x="48" y="189"/>
                      <a:pt x="47" y="190"/>
                      <a:pt x="47" y="190"/>
                    </a:cubicBezTo>
                    <a:cubicBezTo>
                      <a:pt x="52" y="181"/>
                      <a:pt x="55" y="177"/>
                      <a:pt x="59" y="170"/>
                    </a:cubicBezTo>
                    <a:cubicBezTo>
                      <a:pt x="55" y="176"/>
                      <a:pt x="52" y="182"/>
                      <a:pt x="48" y="188"/>
                    </a:cubicBezTo>
                    <a:cubicBezTo>
                      <a:pt x="48" y="189"/>
                      <a:pt x="47" y="190"/>
                      <a:pt x="47" y="190"/>
                    </a:cubicBezTo>
                    <a:cubicBezTo>
                      <a:pt x="47" y="190"/>
                      <a:pt x="47" y="190"/>
                      <a:pt x="47" y="190"/>
                    </a:cubicBezTo>
                    <a:moveTo>
                      <a:pt x="135" y="87"/>
                    </a:moveTo>
                    <a:cubicBezTo>
                      <a:pt x="136" y="86"/>
                      <a:pt x="136" y="85"/>
                      <a:pt x="137" y="85"/>
                    </a:cubicBezTo>
                    <a:cubicBezTo>
                      <a:pt x="138" y="84"/>
                      <a:pt x="139" y="83"/>
                      <a:pt x="140" y="82"/>
                    </a:cubicBezTo>
                    <a:cubicBezTo>
                      <a:pt x="140" y="82"/>
                      <a:pt x="140" y="82"/>
                      <a:pt x="140" y="82"/>
                    </a:cubicBezTo>
                    <a:cubicBezTo>
                      <a:pt x="138" y="83"/>
                      <a:pt x="138" y="83"/>
                      <a:pt x="138" y="83"/>
                    </a:cubicBezTo>
                    <a:cubicBezTo>
                      <a:pt x="134" y="87"/>
                      <a:pt x="134" y="87"/>
                      <a:pt x="134" y="87"/>
                    </a:cubicBezTo>
                    <a:cubicBezTo>
                      <a:pt x="134" y="87"/>
                      <a:pt x="134" y="87"/>
                      <a:pt x="134" y="87"/>
                    </a:cubicBezTo>
                    <a:cubicBezTo>
                      <a:pt x="135" y="87"/>
                      <a:pt x="135" y="87"/>
                      <a:pt x="135" y="87"/>
                    </a:cubicBezTo>
                    <a:moveTo>
                      <a:pt x="140" y="81"/>
                    </a:moveTo>
                    <a:cubicBezTo>
                      <a:pt x="141" y="81"/>
                      <a:pt x="141" y="81"/>
                      <a:pt x="141" y="81"/>
                    </a:cubicBezTo>
                    <a:cubicBezTo>
                      <a:pt x="143" y="79"/>
                      <a:pt x="143" y="79"/>
                      <a:pt x="143" y="79"/>
                    </a:cubicBezTo>
                    <a:cubicBezTo>
                      <a:pt x="140" y="81"/>
                      <a:pt x="137" y="83"/>
                      <a:pt x="137" y="84"/>
                    </a:cubicBezTo>
                    <a:cubicBezTo>
                      <a:pt x="137" y="84"/>
                      <a:pt x="139" y="82"/>
                      <a:pt x="140" y="81"/>
                    </a:cubicBezTo>
                    <a:moveTo>
                      <a:pt x="231" y="28"/>
                    </a:moveTo>
                    <a:cubicBezTo>
                      <a:pt x="233" y="28"/>
                      <a:pt x="233" y="28"/>
                      <a:pt x="233" y="28"/>
                    </a:cubicBezTo>
                    <a:cubicBezTo>
                      <a:pt x="237" y="26"/>
                      <a:pt x="237" y="26"/>
                      <a:pt x="237" y="26"/>
                    </a:cubicBezTo>
                    <a:cubicBezTo>
                      <a:pt x="237" y="26"/>
                      <a:pt x="237" y="26"/>
                      <a:pt x="237" y="26"/>
                    </a:cubicBezTo>
                    <a:cubicBezTo>
                      <a:pt x="236" y="25"/>
                      <a:pt x="236" y="25"/>
                      <a:pt x="236" y="25"/>
                    </a:cubicBezTo>
                    <a:cubicBezTo>
                      <a:pt x="231" y="28"/>
                      <a:pt x="231" y="28"/>
                      <a:pt x="231" y="28"/>
                    </a:cubicBezTo>
                    <a:cubicBezTo>
                      <a:pt x="228" y="29"/>
                      <a:pt x="228" y="29"/>
                      <a:pt x="228" y="29"/>
                    </a:cubicBezTo>
                    <a:cubicBezTo>
                      <a:pt x="228" y="30"/>
                      <a:pt x="228" y="30"/>
                      <a:pt x="228" y="30"/>
                    </a:cubicBezTo>
                    <a:cubicBezTo>
                      <a:pt x="231" y="28"/>
                      <a:pt x="231" y="28"/>
                      <a:pt x="231" y="28"/>
                    </a:cubicBezTo>
                    <a:moveTo>
                      <a:pt x="695" y="448"/>
                    </a:moveTo>
                    <a:cubicBezTo>
                      <a:pt x="695" y="447"/>
                      <a:pt x="695" y="446"/>
                      <a:pt x="695" y="445"/>
                    </a:cubicBezTo>
                    <a:cubicBezTo>
                      <a:pt x="695" y="445"/>
                      <a:pt x="695" y="444"/>
                      <a:pt x="695" y="444"/>
                    </a:cubicBezTo>
                    <a:cubicBezTo>
                      <a:pt x="695" y="443"/>
                      <a:pt x="696" y="443"/>
                      <a:pt x="696" y="443"/>
                    </a:cubicBezTo>
                    <a:cubicBezTo>
                      <a:pt x="696" y="443"/>
                      <a:pt x="696" y="440"/>
                      <a:pt x="694" y="436"/>
                    </a:cubicBezTo>
                    <a:cubicBezTo>
                      <a:pt x="694" y="436"/>
                      <a:pt x="694" y="436"/>
                      <a:pt x="694" y="433"/>
                    </a:cubicBezTo>
                    <a:cubicBezTo>
                      <a:pt x="694" y="432"/>
                      <a:pt x="694" y="432"/>
                      <a:pt x="694" y="432"/>
                    </a:cubicBezTo>
                    <a:cubicBezTo>
                      <a:pt x="693" y="433"/>
                      <a:pt x="693" y="433"/>
                      <a:pt x="693" y="433"/>
                    </a:cubicBezTo>
                    <a:cubicBezTo>
                      <a:pt x="692" y="435"/>
                      <a:pt x="692" y="435"/>
                      <a:pt x="692" y="435"/>
                    </a:cubicBezTo>
                    <a:cubicBezTo>
                      <a:pt x="692" y="435"/>
                      <a:pt x="692" y="437"/>
                      <a:pt x="692" y="438"/>
                    </a:cubicBezTo>
                    <a:cubicBezTo>
                      <a:pt x="692" y="438"/>
                      <a:pt x="692" y="438"/>
                      <a:pt x="692" y="439"/>
                    </a:cubicBezTo>
                    <a:cubicBezTo>
                      <a:pt x="692" y="439"/>
                      <a:pt x="692" y="439"/>
                      <a:pt x="692" y="439"/>
                    </a:cubicBezTo>
                    <a:cubicBezTo>
                      <a:pt x="692" y="440"/>
                      <a:pt x="692" y="441"/>
                      <a:pt x="692" y="441"/>
                    </a:cubicBezTo>
                    <a:cubicBezTo>
                      <a:pt x="691" y="444"/>
                      <a:pt x="691" y="444"/>
                      <a:pt x="691" y="444"/>
                    </a:cubicBezTo>
                    <a:cubicBezTo>
                      <a:pt x="690" y="447"/>
                      <a:pt x="690" y="449"/>
                      <a:pt x="690" y="450"/>
                    </a:cubicBezTo>
                    <a:cubicBezTo>
                      <a:pt x="690" y="451"/>
                      <a:pt x="691" y="453"/>
                      <a:pt x="691" y="453"/>
                    </a:cubicBezTo>
                    <a:cubicBezTo>
                      <a:pt x="692" y="453"/>
                      <a:pt x="692" y="453"/>
                      <a:pt x="694" y="453"/>
                    </a:cubicBezTo>
                    <a:cubicBezTo>
                      <a:pt x="694" y="451"/>
                      <a:pt x="695" y="449"/>
                      <a:pt x="695" y="448"/>
                    </a:cubicBezTo>
                    <a:moveTo>
                      <a:pt x="711" y="529"/>
                    </a:moveTo>
                    <a:cubicBezTo>
                      <a:pt x="714" y="522"/>
                      <a:pt x="714" y="522"/>
                      <a:pt x="714" y="522"/>
                    </a:cubicBezTo>
                    <a:cubicBezTo>
                      <a:pt x="714" y="522"/>
                      <a:pt x="715" y="520"/>
                      <a:pt x="715" y="520"/>
                    </a:cubicBezTo>
                    <a:cubicBezTo>
                      <a:pt x="714" y="521"/>
                      <a:pt x="713" y="521"/>
                      <a:pt x="712" y="522"/>
                    </a:cubicBezTo>
                    <a:cubicBezTo>
                      <a:pt x="712" y="522"/>
                      <a:pt x="712" y="522"/>
                      <a:pt x="711" y="523"/>
                    </a:cubicBezTo>
                    <a:cubicBezTo>
                      <a:pt x="712" y="523"/>
                      <a:pt x="712" y="523"/>
                      <a:pt x="712" y="523"/>
                    </a:cubicBezTo>
                    <a:cubicBezTo>
                      <a:pt x="711" y="524"/>
                      <a:pt x="711" y="525"/>
                      <a:pt x="711" y="525"/>
                    </a:cubicBezTo>
                    <a:cubicBezTo>
                      <a:pt x="711" y="525"/>
                      <a:pt x="711" y="525"/>
                      <a:pt x="711" y="525"/>
                    </a:cubicBezTo>
                    <a:cubicBezTo>
                      <a:pt x="711" y="526"/>
                      <a:pt x="711" y="526"/>
                      <a:pt x="710" y="527"/>
                    </a:cubicBezTo>
                    <a:cubicBezTo>
                      <a:pt x="710" y="528"/>
                      <a:pt x="710" y="528"/>
                      <a:pt x="710" y="528"/>
                    </a:cubicBezTo>
                    <a:cubicBezTo>
                      <a:pt x="710" y="528"/>
                      <a:pt x="710" y="528"/>
                      <a:pt x="710" y="528"/>
                    </a:cubicBezTo>
                    <a:cubicBezTo>
                      <a:pt x="710" y="528"/>
                      <a:pt x="711" y="527"/>
                      <a:pt x="711" y="527"/>
                    </a:cubicBezTo>
                    <a:cubicBezTo>
                      <a:pt x="711" y="527"/>
                      <a:pt x="711" y="526"/>
                      <a:pt x="712" y="527"/>
                    </a:cubicBezTo>
                    <a:cubicBezTo>
                      <a:pt x="711" y="527"/>
                      <a:pt x="711" y="528"/>
                      <a:pt x="711" y="529"/>
                    </a:cubicBezTo>
                    <a:cubicBezTo>
                      <a:pt x="711" y="528"/>
                      <a:pt x="711" y="528"/>
                      <a:pt x="711" y="528"/>
                    </a:cubicBezTo>
                    <a:cubicBezTo>
                      <a:pt x="711" y="528"/>
                      <a:pt x="711" y="528"/>
                      <a:pt x="711" y="528"/>
                    </a:cubicBezTo>
                    <a:cubicBezTo>
                      <a:pt x="711" y="529"/>
                      <a:pt x="710" y="530"/>
                      <a:pt x="710" y="531"/>
                    </a:cubicBezTo>
                    <a:cubicBezTo>
                      <a:pt x="710" y="531"/>
                      <a:pt x="710" y="531"/>
                      <a:pt x="710" y="531"/>
                    </a:cubicBezTo>
                    <a:cubicBezTo>
                      <a:pt x="710" y="531"/>
                      <a:pt x="710" y="531"/>
                      <a:pt x="710" y="531"/>
                    </a:cubicBezTo>
                    <a:cubicBezTo>
                      <a:pt x="710" y="530"/>
                      <a:pt x="710" y="530"/>
                      <a:pt x="711" y="529"/>
                    </a:cubicBezTo>
                    <a:moveTo>
                      <a:pt x="712" y="517"/>
                    </a:moveTo>
                    <a:cubicBezTo>
                      <a:pt x="712" y="517"/>
                      <a:pt x="712" y="516"/>
                      <a:pt x="712" y="516"/>
                    </a:cubicBezTo>
                    <a:cubicBezTo>
                      <a:pt x="712" y="515"/>
                      <a:pt x="712" y="515"/>
                      <a:pt x="712" y="515"/>
                    </a:cubicBezTo>
                    <a:cubicBezTo>
                      <a:pt x="713" y="515"/>
                      <a:pt x="713" y="514"/>
                      <a:pt x="713" y="514"/>
                    </a:cubicBezTo>
                    <a:cubicBezTo>
                      <a:pt x="713" y="514"/>
                      <a:pt x="713" y="515"/>
                      <a:pt x="712" y="515"/>
                    </a:cubicBezTo>
                    <a:cubicBezTo>
                      <a:pt x="712" y="515"/>
                      <a:pt x="712" y="516"/>
                      <a:pt x="712" y="516"/>
                    </a:cubicBezTo>
                    <a:cubicBezTo>
                      <a:pt x="712" y="517"/>
                      <a:pt x="712" y="517"/>
                      <a:pt x="712" y="517"/>
                    </a:cubicBezTo>
                    <a:moveTo>
                      <a:pt x="728" y="487"/>
                    </a:moveTo>
                    <a:cubicBezTo>
                      <a:pt x="734" y="465"/>
                      <a:pt x="734" y="465"/>
                      <a:pt x="734" y="465"/>
                    </a:cubicBezTo>
                    <a:cubicBezTo>
                      <a:pt x="733" y="469"/>
                      <a:pt x="733" y="469"/>
                      <a:pt x="733" y="469"/>
                    </a:cubicBezTo>
                    <a:cubicBezTo>
                      <a:pt x="732" y="471"/>
                      <a:pt x="732" y="473"/>
                      <a:pt x="731" y="475"/>
                    </a:cubicBezTo>
                    <a:cubicBezTo>
                      <a:pt x="731" y="476"/>
                      <a:pt x="731" y="476"/>
                      <a:pt x="731" y="476"/>
                    </a:cubicBezTo>
                    <a:cubicBezTo>
                      <a:pt x="731" y="475"/>
                      <a:pt x="731" y="475"/>
                      <a:pt x="731" y="474"/>
                    </a:cubicBezTo>
                    <a:cubicBezTo>
                      <a:pt x="731" y="473"/>
                      <a:pt x="731" y="473"/>
                      <a:pt x="731" y="473"/>
                    </a:cubicBezTo>
                    <a:cubicBezTo>
                      <a:pt x="731" y="474"/>
                      <a:pt x="731" y="474"/>
                      <a:pt x="731" y="474"/>
                    </a:cubicBezTo>
                    <a:cubicBezTo>
                      <a:pt x="728" y="480"/>
                      <a:pt x="727" y="486"/>
                      <a:pt x="725" y="493"/>
                    </a:cubicBezTo>
                    <a:cubicBezTo>
                      <a:pt x="725" y="493"/>
                      <a:pt x="725" y="493"/>
                      <a:pt x="725" y="493"/>
                    </a:cubicBezTo>
                    <a:cubicBezTo>
                      <a:pt x="725" y="494"/>
                      <a:pt x="725" y="494"/>
                      <a:pt x="725" y="494"/>
                    </a:cubicBezTo>
                    <a:cubicBezTo>
                      <a:pt x="723" y="498"/>
                      <a:pt x="723" y="498"/>
                      <a:pt x="722" y="501"/>
                    </a:cubicBezTo>
                    <a:cubicBezTo>
                      <a:pt x="722" y="504"/>
                      <a:pt x="721" y="504"/>
                      <a:pt x="721" y="504"/>
                    </a:cubicBezTo>
                    <a:cubicBezTo>
                      <a:pt x="722" y="504"/>
                      <a:pt x="722" y="504"/>
                      <a:pt x="722" y="504"/>
                    </a:cubicBezTo>
                    <a:cubicBezTo>
                      <a:pt x="728" y="487"/>
                      <a:pt x="728" y="487"/>
                      <a:pt x="728" y="487"/>
                    </a:cubicBezTo>
                    <a:moveTo>
                      <a:pt x="714" y="506"/>
                    </a:moveTo>
                    <a:cubicBezTo>
                      <a:pt x="715" y="505"/>
                      <a:pt x="715" y="503"/>
                      <a:pt x="716" y="502"/>
                    </a:cubicBezTo>
                    <a:cubicBezTo>
                      <a:pt x="716" y="501"/>
                      <a:pt x="716" y="501"/>
                      <a:pt x="716" y="501"/>
                    </a:cubicBezTo>
                    <a:cubicBezTo>
                      <a:pt x="716" y="500"/>
                      <a:pt x="716" y="500"/>
                      <a:pt x="716" y="500"/>
                    </a:cubicBezTo>
                    <a:cubicBezTo>
                      <a:pt x="716" y="500"/>
                      <a:pt x="716" y="500"/>
                      <a:pt x="716" y="500"/>
                    </a:cubicBezTo>
                    <a:cubicBezTo>
                      <a:pt x="716" y="500"/>
                      <a:pt x="716" y="499"/>
                      <a:pt x="716" y="496"/>
                    </a:cubicBezTo>
                    <a:cubicBezTo>
                      <a:pt x="718" y="491"/>
                      <a:pt x="718" y="491"/>
                      <a:pt x="718" y="491"/>
                    </a:cubicBezTo>
                    <a:cubicBezTo>
                      <a:pt x="715" y="496"/>
                      <a:pt x="715" y="502"/>
                      <a:pt x="715" y="503"/>
                    </a:cubicBezTo>
                    <a:cubicBezTo>
                      <a:pt x="715" y="503"/>
                      <a:pt x="715" y="503"/>
                      <a:pt x="715" y="504"/>
                    </a:cubicBezTo>
                    <a:cubicBezTo>
                      <a:pt x="714" y="505"/>
                      <a:pt x="714" y="506"/>
                      <a:pt x="714" y="506"/>
                    </a:cubicBezTo>
                    <a:cubicBezTo>
                      <a:pt x="714" y="506"/>
                      <a:pt x="714" y="506"/>
                      <a:pt x="714" y="506"/>
                    </a:cubicBezTo>
                    <a:moveTo>
                      <a:pt x="719" y="481"/>
                    </a:moveTo>
                    <a:cubicBezTo>
                      <a:pt x="719" y="480"/>
                      <a:pt x="719" y="480"/>
                      <a:pt x="719" y="480"/>
                    </a:cubicBezTo>
                    <a:cubicBezTo>
                      <a:pt x="719" y="480"/>
                      <a:pt x="719" y="480"/>
                      <a:pt x="719" y="481"/>
                    </a:cubicBezTo>
                    <a:cubicBezTo>
                      <a:pt x="719" y="481"/>
                      <a:pt x="719" y="481"/>
                      <a:pt x="719" y="481"/>
                    </a:cubicBezTo>
                    <a:moveTo>
                      <a:pt x="719" y="485"/>
                    </a:moveTo>
                    <a:cubicBezTo>
                      <a:pt x="719" y="484"/>
                      <a:pt x="719" y="484"/>
                      <a:pt x="719" y="484"/>
                    </a:cubicBezTo>
                    <a:cubicBezTo>
                      <a:pt x="719" y="483"/>
                      <a:pt x="719" y="482"/>
                      <a:pt x="719" y="482"/>
                    </a:cubicBezTo>
                    <a:cubicBezTo>
                      <a:pt x="720" y="479"/>
                      <a:pt x="720" y="479"/>
                      <a:pt x="720" y="479"/>
                    </a:cubicBezTo>
                    <a:cubicBezTo>
                      <a:pt x="719" y="478"/>
                      <a:pt x="719" y="478"/>
                      <a:pt x="719" y="478"/>
                    </a:cubicBezTo>
                    <a:cubicBezTo>
                      <a:pt x="719" y="479"/>
                      <a:pt x="719" y="479"/>
                      <a:pt x="719" y="479"/>
                    </a:cubicBezTo>
                    <a:cubicBezTo>
                      <a:pt x="719" y="480"/>
                      <a:pt x="719" y="480"/>
                      <a:pt x="719" y="482"/>
                    </a:cubicBezTo>
                    <a:cubicBezTo>
                      <a:pt x="719" y="485"/>
                      <a:pt x="719" y="485"/>
                      <a:pt x="718" y="486"/>
                    </a:cubicBezTo>
                    <a:cubicBezTo>
                      <a:pt x="719" y="485"/>
                      <a:pt x="719" y="485"/>
                      <a:pt x="719" y="485"/>
                    </a:cubicBezTo>
                    <a:moveTo>
                      <a:pt x="720" y="475"/>
                    </a:moveTo>
                    <a:cubicBezTo>
                      <a:pt x="720" y="475"/>
                      <a:pt x="720" y="474"/>
                      <a:pt x="720" y="474"/>
                    </a:cubicBezTo>
                    <a:cubicBezTo>
                      <a:pt x="720" y="473"/>
                      <a:pt x="720" y="473"/>
                      <a:pt x="720" y="473"/>
                    </a:cubicBezTo>
                    <a:cubicBezTo>
                      <a:pt x="720" y="472"/>
                      <a:pt x="720" y="471"/>
                      <a:pt x="720" y="471"/>
                    </a:cubicBezTo>
                    <a:cubicBezTo>
                      <a:pt x="720" y="470"/>
                      <a:pt x="720" y="470"/>
                      <a:pt x="720" y="470"/>
                    </a:cubicBezTo>
                    <a:cubicBezTo>
                      <a:pt x="720" y="470"/>
                      <a:pt x="720" y="471"/>
                      <a:pt x="720" y="471"/>
                    </a:cubicBezTo>
                    <a:cubicBezTo>
                      <a:pt x="720" y="472"/>
                      <a:pt x="720" y="472"/>
                      <a:pt x="719" y="473"/>
                    </a:cubicBezTo>
                    <a:cubicBezTo>
                      <a:pt x="719" y="474"/>
                      <a:pt x="719" y="474"/>
                      <a:pt x="719" y="475"/>
                    </a:cubicBezTo>
                    <a:cubicBezTo>
                      <a:pt x="719" y="475"/>
                      <a:pt x="719" y="475"/>
                      <a:pt x="719" y="475"/>
                    </a:cubicBezTo>
                    <a:cubicBezTo>
                      <a:pt x="719" y="475"/>
                      <a:pt x="719" y="475"/>
                      <a:pt x="719" y="475"/>
                    </a:cubicBezTo>
                    <a:cubicBezTo>
                      <a:pt x="719" y="475"/>
                      <a:pt x="719" y="475"/>
                      <a:pt x="719" y="475"/>
                    </a:cubicBezTo>
                    <a:cubicBezTo>
                      <a:pt x="719" y="475"/>
                      <a:pt x="719" y="475"/>
                      <a:pt x="719" y="475"/>
                    </a:cubicBezTo>
                    <a:cubicBezTo>
                      <a:pt x="719" y="475"/>
                      <a:pt x="719" y="475"/>
                      <a:pt x="719" y="475"/>
                    </a:cubicBezTo>
                    <a:cubicBezTo>
                      <a:pt x="719" y="475"/>
                      <a:pt x="719" y="475"/>
                      <a:pt x="719" y="475"/>
                    </a:cubicBezTo>
                    <a:cubicBezTo>
                      <a:pt x="719" y="475"/>
                      <a:pt x="719" y="475"/>
                      <a:pt x="719" y="475"/>
                    </a:cubicBezTo>
                    <a:cubicBezTo>
                      <a:pt x="719" y="475"/>
                      <a:pt x="719" y="475"/>
                      <a:pt x="719" y="475"/>
                    </a:cubicBezTo>
                    <a:cubicBezTo>
                      <a:pt x="719" y="475"/>
                      <a:pt x="719" y="475"/>
                      <a:pt x="719" y="475"/>
                    </a:cubicBezTo>
                    <a:cubicBezTo>
                      <a:pt x="720" y="475"/>
                      <a:pt x="720" y="475"/>
                      <a:pt x="720" y="475"/>
                    </a:cubicBezTo>
                    <a:moveTo>
                      <a:pt x="721" y="502"/>
                    </a:moveTo>
                    <a:cubicBezTo>
                      <a:pt x="721" y="502"/>
                      <a:pt x="723" y="495"/>
                      <a:pt x="723" y="494"/>
                    </a:cubicBezTo>
                    <a:cubicBezTo>
                      <a:pt x="722" y="495"/>
                      <a:pt x="722" y="495"/>
                      <a:pt x="721" y="497"/>
                    </a:cubicBezTo>
                    <a:cubicBezTo>
                      <a:pt x="721" y="497"/>
                      <a:pt x="721" y="497"/>
                      <a:pt x="721" y="497"/>
                    </a:cubicBezTo>
                    <a:cubicBezTo>
                      <a:pt x="723" y="492"/>
                      <a:pt x="723" y="492"/>
                      <a:pt x="723" y="492"/>
                    </a:cubicBezTo>
                    <a:cubicBezTo>
                      <a:pt x="723" y="492"/>
                      <a:pt x="723" y="492"/>
                      <a:pt x="723" y="492"/>
                    </a:cubicBezTo>
                    <a:cubicBezTo>
                      <a:pt x="722" y="491"/>
                      <a:pt x="722" y="491"/>
                      <a:pt x="722" y="491"/>
                    </a:cubicBezTo>
                    <a:cubicBezTo>
                      <a:pt x="723" y="490"/>
                      <a:pt x="723" y="489"/>
                      <a:pt x="723" y="488"/>
                    </a:cubicBezTo>
                    <a:cubicBezTo>
                      <a:pt x="724" y="486"/>
                      <a:pt x="724" y="484"/>
                      <a:pt x="725" y="482"/>
                    </a:cubicBezTo>
                    <a:cubicBezTo>
                      <a:pt x="724" y="482"/>
                      <a:pt x="724" y="482"/>
                      <a:pt x="724" y="482"/>
                    </a:cubicBezTo>
                    <a:cubicBezTo>
                      <a:pt x="724" y="482"/>
                      <a:pt x="724" y="482"/>
                      <a:pt x="724" y="482"/>
                    </a:cubicBezTo>
                    <a:cubicBezTo>
                      <a:pt x="724" y="480"/>
                      <a:pt x="725" y="477"/>
                      <a:pt x="726" y="474"/>
                    </a:cubicBezTo>
                    <a:cubicBezTo>
                      <a:pt x="725" y="475"/>
                      <a:pt x="725" y="475"/>
                      <a:pt x="725" y="475"/>
                    </a:cubicBezTo>
                    <a:cubicBezTo>
                      <a:pt x="725" y="475"/>
                      <a:pt x="725" y="475"/>
                      <a:pt x="725" y="475"/>
                    </a:cubicBezTo>
                    <a:cubicBezTo>
                      <a:pt x="725" y="475"/>
                      <a:pt x="724" y="474"/>
                      <a:pt x="725" y="473"/>
                    </a:cubicBezTo>
                    <a:cubicBezTo>
                      <a:pt x="725" y="472"/>
                      <a:pt x="725" y="472"/>
                      <a:pt x="725" y="472"/>
                    </a:cubicBezTo>
                    <a:cubicBezTo>
                      <a:pt x="725" y="471"/>
                      <a:pt x="725" y="464"/>
                      <a:pt x="725" y="461"/>
                    </a:cubicBezTo>
                    <a:cubicBezTo>
                      <a:pt x="725" y="461"/>
                      <a:pt x="725" y="461"/>
                      <a:pt x="725" y="457"/>
                    </a:cubicBezTo>
                    <a:cubicBezTo>
                      <a:pt x="725" y="457"/>
                      <a:pt x="724" y="458"/>
                      <a:pt x="724" y="458"/>
                    </a:cubicBezTo>
                    <a:cubicBezTo>
                      <a:pt x="724" y="458"/>
                      <a:pt x="723" y="456"/>
                      <a:pt x="723" y="455"/>
                    </a:cubicBezTo>
                    <a:cubicBezTo>
                      <a:pt x="722" y="455"/>
                      <a:pt x="722" y="456"/>
                      <a:pt x="722" y="458"/>
                    </a:cubicBezTo>
                    <a:cubicBezTo>
                      <a:pt x="722" y="461"/>
                      <a:pt x="722" y="461"/>
                      <a:pt x="722" y="465"/>
                    </a:cubicBezTo>
                    <a:cubicBezTo>
                      <a:pt x="723" y="468"/>
                      <a:pt x="721" y="470"/>
                      <a:pt x="721" y="473"/>
                    </a:cubicBezTo>
                    <a:cubicBezTo>
                      <a:pt x="721" y="473"/>
                      <a:pt x="721" y="473"/>
                      <a:pt x="721" y="473"/>
                    </a:cubicBezTo>
                    <a:cubicBezTo>
                      <a:pt x="722" y="474"/>
                      <a:pt x="722" y="474"/>
                      <a:pt x="722" y="474"/>
                    </a:cubicBezTo>
                    <a:cubicBezTo>
                      <a:pt x="722" y="475"/>
                      <a:pt x="721" y="478"/>
                      <a:pt x="721" y="481"/>
                    </a:cubicBezTo>
                    <a:cubicBezTo>
                      <a:pt x="721" y="481"/>
                      <a:pt x="720" y="481"/>
                      <a:pt x="720" y="482"/>
                    </a:cubicBezTo>
                    <a:cubicBezTo>
                      <a:pt x="720" y="485"/>
                      <a:pt x="720" y="488"/>
                      <a:pt x="719" y="491"/>
                    </a:cubicBezTo>
                    <a:cubicBezTo>
                      <a:pt x="719" y="494"/>
                      <a:pt x="718" y="497"/>
                      <a:pt x="717" y="500"/>
                    </a:cubicBezTo>
                    <a:cubicBezTo>
                      <a:pt x="716" y="506"/>
                      <a:pt x="715" y="512"/>
                      <a:pt x="713" y="517"/>
                    </a:cubicBezTo>
                    <a:cubicBezTo>
                      <a:pt x="714" y="516"/>
                      <a:pt x="715" y="515"/>
                      <a:pt x="715" y="514"/>
                    </a:cubicBezTo>
                    <a:cubicBezTo>
                      <a:pt x="715" y="514"/>
                      <a:pt x="716" y="513"/>
                      <a:pt x="716" y="513"/>
                    </a:cubicBezTo>
                    <a:cubicBezTo>
                      <a:pt x="716" y="513"/>
                      <a:pt x="718" y="508"/>
                      <a:pt x="719" y="506"/>
                    </a:cubicBezTo>
                    <a:cubicBezTo>
                      <a:pt x="719" y="506"/>
                      <a:pt x="719" y="506"/>
                      <a:pt x="719" y="505"/>
                    </a:cubicBezTo>
                    <a:cubicBezTo>
                      <a:pt x="720" y="503"/>
                      <a:pt x="720" y="503"/>
                      <a:pt x="720" y="503"/>
                    </a:cubicBezTo>
                    <a:cubicBezTo>
                      <a:pt x="720" y="504"/>
                      <a:pt x="720" y="504"/>
                      <a:pt x="720" y="504"/>
                    </a:cubicBezTo>
                    <a:cubicBezTo>
                      <a:pt x="720" y="503"/>
                      <a:pt x="720" y="503"/>
                      <a:pt x="721" y="502"/>
                    </a:cubicBezTo>
                    <a:moveTo>
                      <a:pt x="482" y="16"/>
                    </a:moveTo>
                    <a:cubicBezTo>
                      <a:pt x="480" y="15"/>
                      <a:pt x="479" y="15"/>
                      <a:pt x="479" y="15"/>
                    </a:cubicBezTo>
                    <a:cubicBezTo>
                      <a:pt x="479" y="15"/>
                      <a:pt x="479" y="15"/>
                      <a:pt x="479" y="15"/>
                    </a:cubicBezTo>
                    <a:cubicBezTo>
                      <a:pt x="478" y="15"/>
                      <a:pt x="478" y="15"/>
                      <a:pt x="478" y="15"/>
                    </a:cubicBezTo>
                    <a:cubicBezTo>
                      <a:pt x="478" y="15"/>
                      <a:pt x="478" y="15"/>
                      <a:pt x="478" y="15"/>
                    </a:cubicBezTo>
                    <a:cubicBezTo>
                      <a:pt x="478" y="15"/>
                      <a:pt x="478" y="15"/>
                      <a:pt x="478" y="15"/>
                    </a:cubicBezTo>
                    <a:cubicBezTo>
                      <a:pt x="479" y="15"/>
                      <a:pt x="479" y="15"/>
                      <a:pt x="479" y="15"/>
                    </a:cubicBezTo>
                    <a:cubicBezTo>
                      <a:pt x="480" y="15"/>
                      <a:pt x="480" y="15"/>
                      <a:pt x="481" y="15"/>
                    </a:cubicBezTo>
                    <a:cubicBezTo>
                      <a:pt x="481" y="15"/>
                      <a:pt x="481" y="15"/>
                      <a:pt x="481" y="15"/>
                    </a:cubicBezTo>
                    <a:cubicBezTo>
                      <a:pt x="481" y="16"/>
                      <a:pt x="482" y="16"/>
                      <a:pt x="482" y="16"/>
                    </a:cubicBezTo>
                    <a:cubicBezTo>
                      <a:pt x="483" y="16"/>
                      <a:pt x="483" y="16"/>
                      <a:pt x="483" y="16"/>
                    </a:cubicBezTo>
                    <a:cubicBezTo>
                      <a:pt x="483" y="16"/>
                      <a:pt x="483" y="16"/>
                      <a:pt x="483" y="16"/>
                    </a:cubicBezTo>
                    <a:cubicBezTo>
                      <a:pt x="483" y="16"/>
                      <a:pt x="482" y="16"/>
                      <a:pt x="482" y="16"/>
                    </a:cubicBezTo>
                    <a:moveTo>
                      <a:pt x="492" y="21"/>
                    </a:moveTo>
                    <a:cubicBezTo>
                      <a:pt x="492" y="20"/>
                      <a:pt x="488" y="19"/>
                      <a:pt x="488" y="19"/>
                    </a:cubicBezTo>
                    <a:cubicBezTo>
                      <a:pt x="488" y="19"/>
                      <a:pt x="488" y="19"/>
                      <a:pt x="488" y="19"/>
                    </a:cubicBezTo>
                    <a:cubicBezTo>
                      <a:pt x="489" y="20"/>
                      <a:pt x="490" y="20"/>
                      <a:pt x="490" y="20"/>
                    </a:cubicBezTo>
                    <a:cubicBezTo>
                      <a:pt x="491" y="20"/>
                      <a:pt x="491" y="20"/>
                      <a:pt x="491" y="21"/>
                    </a:cubicBezTo>
                    <a:cubicBezTo>
                      <a:pt x="491" y="20"/>
                      <a:pt x="491" y="20"/>
                      <a:pt x="491" y="20"/>
                    </a:cubicBezTo>
                    <a:cubicBezTo>
                      <a:pt x="491" y="20"/>
                      <a:pt x="492" y="21"/>
                      <a:pt x="492" y="21"/>
                    </a:cubicBezTo>
                    <a:cubicBezTo>
                      <a:pt x="492" y="21"/>
                      <a:pt x="492" y="21"/>
                      <a:pt x="492" y="21"/>
                    </a:cubicBezTo>
                    <a:moveTo>
                      <a:pt x="476" y="14"/>
                    </a:moveTo>
                    <a:cubicBezTo>
                      <a:pt x="475" y="14"/>
                      <a:pt x="475" y="14"/>
                      <a:pt x="474" y="14"/>
                    </a:cubicBezTo>
                    <a:cubicBezTo>
                      <a:pt x="474" y="13"/>
                      <a:pt x="473" y="13"/>
                      <a:pt x="473" y="13"/>
                    </a:cubicBezTo>
                    <a:cubicBezTo>
                      <a:pt x="473" y="13"/>
                      <a:pt x="473" y="13"/>
                      <a:pt x="473" y="13"/>
                    </a:cubicBezTo>
                    <a:cubicBezTo>
                      <a:pt x="469" y="12"/>
                      <a:pt x="468" y="12"/>
                      <a:pt x="467" y="12"/>
                    </a:cubicBezTo>
                    <a:cubicBezTo>
                      <a:pt x="468" y="12"/>
                      <a:pt x="469" y="12"/>
                      <a:pt x="469" y="12"/>
                    </a:cubicBezTo>
                    <a:cubicBezTo>
                      <a:pt x="469" y="12"/>
                      <a:pt x="469" y="12"/>
                      <a:pt x="469" y="12"/>
                    </a:cubicBezTo>
                    <a:cubicBezTo>
                      <a:pt x="467" y="12"/>
                      <a:pt x="465" y="11"/>
                      <a:pt x="463" y="11"/>
                    </a:cubicBezTo>
                    <a:cubicBezTo>
                      <a:pt x="463" y="11"/>
                      <a:pt x="463" y="11"/>
                      <a:pt x="463" y="11"/>
                    </a:cubicBezTo>
                    <a:cubicBezTo>
                      <a:pt x="465" y="12"/>
                      <a:pt x="468" y="12"/>
                      <a:pt x="470" y="13"/>
                    </a:cubicBezTo>
                    <a:cubicBezTo>
                      <a:pt x="470" y="13"/>
                      <a:pt x="470" y="13"/>
                      <a:pt x="470" y="13"/>
                    </a:cubicBezTo>
                    <a:cubicBezTo>
                      <a:pt x="482" y="17"/>
                      <a:pt x="482" y="17"/>
                      <a:pt x="483" y="17"/>
                    </a:cubicBezTo>
                    <a:cubicBezTo>
                      <a:pt x="482" y="16"/>
                      <a:pt x="480" y="16"/>
                      <a:pt x="479" y="15"/>
                    </a:cubicBezTo>
                    <a:cubicBezTo>
                      <a:pt x="480" y="16"/>
                      <a:pt x="480" y="16"/>
                      <a:pt x="480" y="16"/>
                    </a:cubicBezTo>
                    <a:cubicBezTo>
                      <a:pt x="480" y="16"/>
                      <a:pt x="480" y="16"/>
                      <a:pt x="480" y="16"/>
                    </a:cubicBezTo>
                    <a:cubicBezTo>
                      <a:pt x="479" y="15"/>
                      <a:pt x="479" y="15"/>
                      <a:pt x="478" y="15"/>
                    </a:cubicBezTo>
                    <a:cubicBezTo>
                      <a:pt x="479" y="15"/>
                      <a:pt x="479" y="15"/>
                      <a:pt x="479" y="15"/>
                    </a:cubicBezTo>
                    <a:cubicBezTo>
                      <a:pt x="478" y="15"/>
                      <a:pt x="478" y="15"/>
                      <a:pt x="478" y="15"/>
                    </a:cubicBezTo>
                    <a:cubicBezTo>
                      <a:pt x="478" y="15"/>
                      <a:pt x="478" y="15"/>
                      <a:pt x="478" y="15"/>
                    </a:cubicBezTo>
                    <a:cubicBezTo>
                      <a:pt x="478" y="15"/>
                      <a:pt x="477" y="14"/>
                      <a:pt x="476" y="14"/>
                    </a:cubicBezTo>
                    <a:moveTo>
                      <a:pt x="460" y="10"/>
                    </a:moveTo>
                    <a:cubicBezTo>
                      <a:pt x="455" y="9"/>
                      <a:pt x="455" y="9"/>
                      <a:pt x="455" y="9"/>
                    </a:cubicBezTo>
                    <a:cubicBezTo>
                      <a:pt x="455" y="9"/>
                      <a:pt x="456" y="9"/>
                      <a:pt x="457" y="10"/>
                    </a:cubicBezTo>
                    <a:cubicBezTo>
                      <a:pt x="457" y="10"/>
                      <a:pt x="457" y="10"/>
                      <a:pt x="455" y="9"/>
                    </a:cubicBezTo>
                    <a:cubicBezTo>
                      <a:pt x="454" y="9"/>
                      <a:pt x="454" y="9"/>
                      <a:pt x="453" y="9"/>
                    </a:cubicBezTo>
                    <a:cubicBezTo>
                      <a:pt x="453" y="9"/>
                      <a:pt x="453" y="9"/>
                      <a:pt x="453" y="9"/>
                    </a:cubicBezTo>
                    <a:cubicBezTo>
                      <a:pt x="454" y="9"/>
                      <a:pt x="455" y="9"/>
                      <a:pt x="456" y="10"/>
                    </a:cubicBezTo>
                    <a:cubicBezTo>
                      <a:pt x="455" y="10"/>
                      <a:pt x="455" y="10"/>
                      <a:pt x="455" y="10"/>
                    </a:cubicBezTo>
                    <a:cubicBezTo>
                      <a:pt x="456" y="10"/>
                      <a:pt x="457" y="10"/>
                      <a:pt x="458" y="10"/>
                    </a:cubicBezTo>
                    <a:cubicBezTo>
                      <a:pt x="457" y="10"/>
                      <a:pt x="457" y="10"/>
                      <a:pt x="457" y="10"/>
                    </a:cubicBezTo>
                    <a:cubicBezTo>
                      <a:pt x="458" y="11"/>
                      <a:pt x="459" y="11"/>
                      <a:pt x="460" y="11"/>
                    </a:cubicBezTo>
                    <a:cubicBezTo>
                      <a:pt x="461" y="11"/>
                      <a:pt x="461" y="11"/>
                      <a:pt x="461" y="11"/>
                    </a:cubicBezTo>
                    <a:cubicBezTo>
                      <a:pt x="462" y="11"/>
                      <a:pt x="462" y="11"/>
                      <a:pt x="466" y="13"/>
                    </a:cubicBezTo>
                    <a:cubicBezTo>
                      <a:pt x="467" y="13"/>
                      <a:pt x="467" y="13"/>
                      <a:pt x="467" y="13"/>
                    </a:cubicBezTo>
                    <a:cubicBezTo>
                      <a:pt x="468" y="13"/>
                      <a:pt x="469" y="13"/>
                      <a:pt x="470" y="13"/>
                    </a:cubicBezTo>
                    <a:cubicBezTo>
                      <a:pt x="470" y="13"/>
                      <a:pt x="470" y="13"/>
                      <a:pt x="470" y="13"/>
                    </a:cubicBezTo>
                    <a:cubicBezTo>
                      <a:pt x="471" y="13"/>
                      <a:pt x="471" y="13"/>
                      <a:pt x="471" y="13"/>
                    </a:cubicBezTo>
                    <a:cubicBezTo>
                      <a:pt x="471" y="13"/>
                      <a:pt x="471" y="13"/>
                      <a:pt x="471" y="13"/>
                    </a:cubicBezTo>
                    <a:cubicBezTo>
                      <a:pt x="470" y="13"/>
                      <a:pt x="470" y="13"/>
                      <a:pt x="469" y="13"/>
                    </a:cubicBezTo>
                    <a:cubicBezTo>
                      <a:pt x="468" y="12"/>
                      <a:pt x="467" y="12"/>
                      <a:pt x="466" y="12"/>
                    </a:cubicBezTo>
                    <a:cubicBezTo>
                      <a:pt x="464" y="12"/>
                      <a:pt x="462" y="11"/>
                      <a:pt x="460" y="10"/>
                    </a:cubicBezTo>
                    <a:moveTo>
                      <a:pt x="445" y="7"/>
                    </a:moveTo>
                    <a:cubicBezTo>
                      <a:pt x="444" y="7"/>
                      <a:pt x="444" y="7"/>
                      <a:pt x="444" y="7"/>
                    </a:cubicBezTo>
                    <a:cubicBezTo>
                      <a:pt x="444" y="7"/>
                      <a:pt x="444" y="7"/>
                      <a:pt x="444" y="7"/>
                    </a:cubicBezTo>
                    <a:cubicBezTo>
                      <a:pt x="443" y="7"/>
                      <a:pt x="443" y="7"/>
                      <a:pt x="443" y="7"/>
                    </a:cubicBezTo>
                    <a:cubicBezTo>
                      <a:pt x="440" y="6"/>
                      <a:pt x="439" y="6"/>
                      <a:pt x="438" y="6"/>
                    </a:cubicBezTo>
                    <a:cubicBezTo>
                      <a:pt x="440" y="6"/>
                      <a:pt x="441" y="6"/>
                      <a:pt x="442" y="7"/>
                    </a:cubicBezTo>
                    <a:cubicBezTo>
                      <a:pt x="442" y="7"/>
                      <a:pt x="442" y="7"/>
                      <a:pt x="442" y="7"/>
                    </a:cubicBezTo>
                    <a:cubicBezTo>
                      <a:pt x="444" y="7"/>
                      <a:pt x="445" y="7"/>
                      <a:pt x="447" y="8"/>
                    </a:cubicBezTo>
                    <a:cubicBezTo>
                      <a:pt x="447" y="8"/>
                      <a:pt x="447" y="8"/>
                      <a:pt x="447" y="8"/>
                    </a:cubicBezTo>
                    <a:cubicBezTo>
                      <a:pt x="450" y="9"/>
                      <a:pt x="450" y="9"/>
                      <a:pt x="450" y="9"/>
                    </a:cubicBezTo>
                    <a:cubicBezTo>
                      <a:pt x="450" y="9"/>
                      <a:pt x="450" y="9"/>
                      <a:pt x="450" y="9"/>
                    </a:cubicBezTo>
                    <a:cubicBezTo>
                      <a:pt x="450" y="9"/>
                      <a:pt x="450" y="9"/>
                      <a:pt x="450" y="9"/>
                    </a:cubicBezTo>
                    <a:cubicBezTo>
                      <a:pt x="451" y="9"/>
                      <a:pt x="452" y="9"/>
                      <a:pt x="452" y="9"/>
                    </a:cubicBezTo>
                    <a:cubicBezTo>
                      <a:pt x="454" y="9"/>
                      <a:pt x="454" y="9"/>
                      <a:pt x="454" y="9"/>
                    </a:cubicBezTo>
                    <a:cubicBezTo>
                      <a:pt x="454" y="9"/>
                      <a:pt x="453" y="9"/>
                      <a:pt x="452" y="9"/>
                    </a:cubicBezTo>
                    <a:cubicBezTo>
                      <a:pt x="453" y="9"/>
                      <a:pt x="453" y="9"/>
                      <a:pt x="453" y="9"/>
                    </a:cubicBezTo>
                    <a:cubicBezTo>
                      <a:pt x="452" y="9"/>
                      <a:pt x="452" y="9"/>
                      <a:pt x="451" y="9"/>
                    </a:cubicBezTo>
                    <a:cubicBezTo>
                      <a:pt x="451" y="8"/>
                      <a:pt x="451" y="8"/>
                      <a:pt x="451" y="8"/>
                    </a:cubicBezTo>
                    <a:cubicBezTo>
                      <a:pt x="451" y="8"/>
                      <a:pt x="451" y="8"/>
                      <a:pt x="449" y="8"/>
                    </a:cubicBezTo>
                    <a:cubicBezTo>
                      <a:pt x="448" y="8"/>
                      <a:pt x="447" y="7"/>
                      <a:pt x="446" y="7"/>
                    </a:cubicBezTo>
                    <a:cubicBezTo>
                      <a:pt x="446" y="7"/>
                      <a:pt x="446" y="7"/>
                      <a:pt x="446" y="7"/>
                    </a:cubicBezTo>
                    <a:cubicBezTo>
                      <a:pt x="446" y="7"/>
                      <a:pt x="445" y="7"/>
                      <a:pt x="445" y="7"/>
                    </a:cubicBezTo>
                    <a:moveTo>
                      <a:pt x="459" y="11"/>
                    </a:moveTo>
                    <a:cubicBezTo>
                      <a:pt x="458" y="10"/>
                      <a:pt x="458" y="10"/>
                      <a:pt x="458" y="10"/>
                    </a:cubicBezTo>
                    <a:cubicBezTo>
                      <a:pt x="457" y="10"/>
                      <a:pt x="457" y="10"/>
                      <a:pt x="457" y="10"/>
                    </a:cubicBezTo>
                    <a:cubicBezTo>
                      <a:pt x="456" y="10"/>
                      <a:pt x="456" y="10"/>
                      <a:pt x="456" y="10"/>
                    </a:cubicBezTo>
                    <a:cubicBezTo>
                      <a:pt x="456" y="10"/>
                      <a:pt x="456" y="10"/>
                      <a:pt x="456" y="10"/>
                    </a:cubicBezTo>
                    <a:cubicBezTo>
                      <a:pt x="455" y="10"/>
                      <a:pt x="454" y="10"/>
                      <a:pt x="454" y="10"/>
                    </a:cubicBezTo>
                    <a:cubicBezTo>
                      <a:pt x="454" y="10"/>
                      <a:pt x="454" y="10"/>
                      <a:pt x="454" y="10"/>
                    </a:cubicBezTo>
                    <a:cubicBezTo>
                      <a:pt x="453" y="9"/>
                      <a:pt x="453" y="9"/>
                      <a:pt x="453" y="9"/>
                    </a:cubicBezTo>
                    <a:cubicBezTo>
                      <a:pt x="454" y="10"/>
                      <a:pt x="454" y="10"/>
                      <a:pt x="454" y="10"/>
                    </a:cubicBezTo>
                    <a:cubicBezTo>
                      <a:pt x="454" y="10"/>
                      <a:pt x="454" y="10"/>
                      <a:pt x="454" y="10"/>
                    </a:cubicBezTo>
                    <a:cubicBezTo>
                      <a:pt x="454" y="10"/>
                      <a:pt x="454" y="10"/>
                      <a:pt x="454" y="10"/>
                    </a:cubicBezTo>
                    <a:cubicBezTo>
                      <a:pt x="457" y="10"/>
                      <a:pt x="457" y="10"/>
                      <a:pt x="458" y="11"/>
                    </a:cubicBezTo>
                    <a:cubicBezTo>
                      <a:pt x="458" y="11"/>
                      <a:pt x="458" y="11"/>
                      <a:pt x="458" y="11"/>
                    </a:cubicBezTo>
                    <a:cubicBezTo>
                      <a:pt x="458" y="11"/>
                      <a:pt x="459" y="11"/>
                      <a:pt x="460" y="11"/>
                    </a:cubicBezTo>
                    <a:cubicBezTo>
                      <a:pt x="460" y="11"/>
                      <a:pt x="460" y="11"/>
                      <a:pt x="460" y="11"/>
                    </a:cubicBezTo>
                    <a:cubicBezTo>
                      <a:pt x="460" y="11"/>
                      <a:pt x="459" y="11"/>
                      <a:pt x="459" y="11"/>
                    </a:cubicBezTo>
                    <a:moveTo>
                      <a:pt x="440" y="6"/>
                    </a:moveTo>
                    <a:cubicBezTo>
                      <a:pt x="440" y="6"/>
                      <a:pt x="437" y="6"/>
                      <a:pt x="436" y="6"/>
                    </a:cubicBezTo>
                    <a:cubicBezTo>
                      <a:pt x="437" y="6"/>
                      <a:pt x="437" y="6"/>
                      <a:pt x="437" y="6"/>
                    </a:cubicBezTo>
                    <a:cubicBezTo>
                      <a:pt x="437" y="6"/>
                      <a:pt x="436" y="6"/>
                      <a:pt x="436" y="6"/>
                    </a:cubicBezTo>
                    <a:cubicBezTo>
                      <a:pt x="437" y="6"/>
                      <a:pt x="437" y="6"/>
                      <a:pt x="437" y="6"/>
                    </a:cubicBezTo>
                    <a:cubicBezTo>
                      <a:pt x="438" y="6"/>
                      <a:pt x="439" y="6"/>
                      <a:pt x="440" y="6"/>
                    </a:cubicBezTo>
                    <a:cubicBezTo>
                      <a:pt x="440" y="7"/>
                      <a:pt x="441" y="7"/>
                      <a:pt x="442" y="7"/>
                    </a:cubicBezTo>
                    <a:cubicBezTo>
                      <a:pt x="442" y="7"/>
                      <a:pt x="442" y="7"/>
                      <a:pt x="442" y="7"/>
                    </a:cubicBezTo>
                    <a:cubicBezTo>
                      <a:pt x="441" y="7"/>
                      <a:pt x="441" y="7"/>
                      <a:pt x="440" y="6"/>
                    </a:cubicBezTo>
                    <a:moveTo>
                      <a:pt x="487" y="60"/>
                    </a:moveTo>
                    <a:cubicBezTo>
                      <a:pt x="487" y="59"/>
                      <a:pt x="487" y="59"/>
                      <a:pt x="486" y="59"/>
                    </a:cubicBezTo>
                    <a:cubicBezTo>
                      <a:pt x="485" y="59"/>
                      <a:pt x="485" y="59"/>
                      <a:pt x="485" y="59"/>
                    </a:cubicBezTo>
                    <a:cubicBezTo>
                      <a:pt x="484" y="58"/>
                      <a:pt x="484" y="58"/>
                      <a:pt x="484" y="58"/>
                    </a:cubicBezTo>
                    <a:cubicBezTo>
                      <a:pt x="483" y="58"/>
                      <a:pt x="482" y="58"/>
                      <a:pt x="480" y="58"/>
                    </a:cubicBezTo>
                    <a:cubicBezTo>
                      <a:pt x="481" y="58"/>
                      <a:pt x="481" y="58"/>
                      <a:pt x="481" y="58"/>
                    </a:cubicBezTo>
                    <a:cubicBezTo>
                      <a:pt x="482" y="59"/>
                      <a:pt x="482" y="59"/>
                      <a:pt x="482" y="59"/>
                    </a:cubicBezTo>
                    <a:cubicBezTo>
                      <a:pt x="483" y="60"/>
                      <a:pt x="483" y="61"/>
                      <a:pt x="484" y="62"/>
                    </a:cubicBezTo>
                    <a:cubicBezTo>
                      <a:pt x="485" y="62"/>
                      <a:pt x="485" y="62"/>
                      <a:pt x="486" y="62"/>
                    </a:cubicBezTo>
                    <a:cubicBezTo>
                      <a:pt x="487" y="62"/>
                      <a:pt x="486" y="62"/>
                      <a:pt x="486" y="61"/>
                    </a:cubicBezTo>
                    <a:cubicBezTo>
                      <a:pt x="486" y="61"/>
                      <a:pt x="486" y="61"/>
                      <a:pt x="486" y="61"/>
                    </a:cubicBezTo>
                    <a:cubicBezTo>
                      <a:pt x="486" y="61"/>
                      <a:pt x="486" y="61"/>
                      <a:pt x="486" y="61"/>
                    </a:cubicBezTo>
                    <a:cubicBezTo>
                      <a:pt x="487" y="61"/>
                      <a:pt x="487" y="61"/>
                      <a:pt x="487" y="61"/>
                    </a:cubicBezTo>
                    <a:cubicBezTo>
                      <a:pt x="487" y="61"/>
                      <a:pt x="487" y="61"/>
                      <a:pt x="487" y="61"/>
                    </a:cubicBezTo>
                    <a:cubicBezTo>
                      <a:pt x="487" y="60"/>
                      <a:pt x="487" y="60"/>
                      <a:pt x="487" y="60"/>
                    </a:cubicBezTo>
                    <a:moveTo>
                      <a:pt x="473" y="23"/>
                    </a:moveTo>
                    <a:cubicBezTo>
                      <a:pt x="471" y="22"/>
                      <a:pt x="471" y="22"/>
                      <a:pt x="468" y="21"/>
                    </a:cubicBezTo>
                    <a:cubicBezTo>
                      <a:pt x="468" y="21"/>
                      <a:pt x="468" y="21"/>
                      <a:pt x="468" y="21"/>
                    </a:cubicBezTo>
                    <a:cubicBezTo>
                      <a:pt x="468" y="21"/>
                      <a:pt x="468" y="21"/>
                      <a:pt x="468" y="21"/>
                    </a:cubicBezTo>
                    <a:cubicBezTo>
                      <a:pt x="468" y="21"/>
                      <a:pt x="468" y="21"/>
                      <a:pt x="467" y="21"/>
                    </a:cubicBezTo>
                    <a:cubicBezTo>
                      <a:pt x="468" y="22"/>
                      <a:pt x="469" y="22"/>
                      <a:pt x="470" y="23"/>
                    </a:cubicBezTo>
                    <a:cubicBezTo>
                      <a:pt x="470" y="23"/>
                      <a:pt x="470" y="23"/>
                      <a:pt x="470" y="23"/>
                    </a:cubicBezTo>
                    <a:cubicBezTo>
                      <a:pt x="469" y="23"/>
                      <a:pt x="469" y="23"/>
                      <a:pt x="469" y="23"/>
                    </a:cubicBezTo>
                    <a:cubicBezTo>
                      <a:pt x="469" y="23"/>
                      <a:pt x="470" y="23"/>
                      <a:pt x="470" y="23"/>
                    </a:cubicBezTo>
                    <a:cubicBezTo>
                      <a:pt x="469" y="23"/>
                      <a:pt x="469" y="23"/>
                      <a:pt x="469" y="23"/>
                    </a:cubicBezTo>
                    <a:cubicBezTo>
                      <a:pt x="469" y="24"/>
                      <a:pt x="469" y="24"/>
                      <a:pt x="469" y="24"/>
                    </a:cubicBezTo>
                    <a:cubicBezTo>
                      <a:pt x="469" y="24"/>
                      <a:pt x="469" y="24"/>
                      <a:pt x="469" y="24"/>
                    </a:cubicBezTo>
                    <a:cubicBezTo>
                      <a:pt x="469" y="24"/>
                      <a:pt x="469" y="24"/>
                      <a:pt x="469" y="24"/>
                    </a:cubicBezTo>
                    <a:cubicBezTo>
                      <a:pt x="468" y="24"/>
                      <a:pt x="468" y="24"/>
                      <a:pt x="467" y="24"/>
                    </a:cubicBezTo>
                    <a:cubicBezTo>
                      <a:pt x="467" y="24"/>
                      <a:pt x="467" y="24"/>
                      <a:pt x="467" y="24"/>
                    </a:cubicBezTo>
                    <a:cubicBezTo>
                      <a:pt x="467" y="24"/>
                      <a:pt x="467" y="24"/>
                      <a:pt x="467" y="24"/>
                    </a:cubicBezTo>
                    <a:cubicBezTo>
                      <a:pt x="466" y="24"/>
                      <a:pt x="466" y="24"/>
                      <a:pt x="466" y="24"/>
                    </a:cubicBezTo>
                    <a:cubicBezTo>
                      <a:pt x="466" y="24"/>
                      <a:pt x="466" y="24"/>
                      <a:pt x="466" y="24"/>
                    </a:cubicBezTo>
                    <a:cubicBezTo>
                      <a:pt x="466" y="25"/>
                      <a:pt x="466" y="25"/>
                      <a:pt x="468" y="26"/>
                    </a:cubicBezTo>
                    <a:cubicBezTo>
                      <a:pt x="467" y="26"/>
                      <a:pt x="466" y="26"/>
                      <a:pt x="466" y="26"/>
                    </a:cubicBezTo>
                    <a:cubicBezTo>
                      <a:pt x="466" y="26"/>
                      <a:pt x="466" y="26"/>
                      <a:pt x="467" y="27"/>
                    </a:cubicBezTo>
                    <a:cubicBezTo>
                      <a:pt x="467" y="27"/>
                      <a:pt x="467" y="27"/>
                      <a:pt x="467" y="27"/>
                    </a:cubicBezTo>
                    <a:cubicBezTo>
                      <a:pt x="467" y="27"/>
                      <a:pt x="467" y="27"/>
                      <a:pt x="466" y="28"/>
                    </a:cubicBezTo>
                    <a:cubicBezTo>
                      <a:pt x="466" y="28"/>
                      <a:pt x="466" y="28"/>
                      <a:pt x="469" y="30"/>
                    </a:cubicBezTo>
                    <a:cubicBezTo>
                      <a:pt x="468" y="30"/>
                      <a:pt x="467" y="29"/>
                      <a:pt x="467" y="30"/>
                    </a:cubicBezTo>
                    <a:cubicBezTo>
                      <a:pt x="468" y="30"/>
                      <a:pt x="469" y="31"/>
                      <a:pt x="470" y="32"/>
                    </a:cubicBezTo>
                    <a:cubicBezTo>
                      <a:pt x="470" y="33"/>
                      <a:pt x="470" y="33"/>
                      <a:pt x="470" y="33"/>
                    </a:cubicBezTo>
                    <a:cubicBezTo>
                      <a:pt x="471" y="33"/>
                      <a:pt x="471" y="33"/>
                      <a:pt x="472" y="34"/>
                    </a:cubicBezTo>
                    <a:cubicBezTo>
                      <a:pt x="471" y="34"/>
                      <a:pt x="471" y="33"/>
                      <a:pt x="470" y="34"/>
                    </a:cubicBezTo>
                    <a:cubicBezTo>
                      <a:pt x="470" y="34"/>
                      <a:pt x="470" y="34"/>
                      <a:pt x="470" y="35"/>
                    </a:cubicBezTo>
                    <a:cubicBezTo>
                      <a:pt x="470" y="35"/>
                      <a:pt x="472" y="37"/>
                      <a:pt x="472" y="36"/>
                    </a:cubicBezTo>
                    <a:cubicBezTo>
                      <a:pt x="472" y="36"/>
                      <a:pt x="472" y="36"/>
                      <a:pt x="474" y="37"/>
                    </a:cubicBezTo>
                    <a:cubicBezTo>
                      <a:pt x="474" y="37"/>
                      <a:pt x="474" y="37"/>
                      <a:pt x="474" y="37"/>
                    </a:cubicBezTo>
                    <a:cubicBezTo>
                      <a:pt x="475" y="37"/>
                      <a:pt x="475" y="37"/>
                      <a:pt x="475" y="37"/>
                    </a:cubicBezTo>
                    <a:cubicBezTo>
                      <a:pt x="474" y="38"/>
                      <a:pt x="473" y="37"/>
                      <a:pt x="473" y="38"/>
                    </a:cubicBezTo>
                    <a:cubicBezTo>
                      <a:pt x="473" y="38"/>
                      <a:pt x="474" y="39"/>
                      <a:pt x="475" y="39"/>
                    </a:cubicBezTo>
                    <a:cubicBezTo>
                      <a:pt x="474" y="39"/>
                      <a:pt x="473" y="39"/>
                      <a:pt x="473" y="40"/>
                    </a:cubicBezTo>
                    <a:cubicBezTo>
                      <a:pt x="474" y="41"/>
                      <a:pt x="475" y="41"/>
                      <a:pt x="475" y="42"/>
                    </a:cubicBezTo>
                    <a:cubicBezTo>
                      <a:pt x="475" y="42"/>
                      <a:pt x="475" y="42"/>
                      <a:pt x="476" y="43"/>
                    </a:cubicBezTo>
                    <a:cubicBezTo>
                      <a:pt x="475" y="43"/>
                      <a:pt x="475" y="43"/>
                      <a:pt x="475" y="43"/>
                    </a:cubicBezTo>
                    <a:cubicBezTo>
                      <a:pt x="475" y="43"/>
                      <a:pt x="475" y="43"/>
                      <a:pt x="476" y="44"/>
                    </a:cubicBezTo>
                    <a:cubicBezTo>
                      <a:pt x="476" y="44"/>
                      <a:pt x="476" y="44"/>
                      <a:pt x="476" y="44"/>
                    </a:cubicBezTo>
                    <a:cubicBezTo>
                      <a:pt x="477" y="46"/>
                      <a:pt x="478" y="46"/>
                      <a:pt x="479" y="47"/>
                    </a:cubicBezTo>
                    <a:cubicBezTo>
                      <a:pt x="479" y="47"/>
                      <a:pt x="480" y="47"/>
                      <a:pt x="480" y="47"/>
                    </a:cubicBezTo>
                    <a:cubicBezTo>
                      <a:pt x="480" y="47"/>
                      <a:pt x="480" y="47"/>
                      <a:pt x="480" y="47"/>
                    </a:cubicBezTo>
                    <a:cubicBezTo>
                      <a:pt x="480" y="47"/>
                      <a:pt x="480" y="47"/>
                      <a:pt x="480" y="47"/>
                    </a:cubicBezTo>
                    <a:cubicBezTo>
                      <a:pt x="481" y="47"/>
                      <a:pt x="481" y="47"/>
                      <a:pt x="482" y="48"/>
                    </a:cubicBezTo>
                    <a:cubicBezTo>
                      <a:pt x="482" y="47"/>
                      <a:pt x="482" y="47"/>
                      <a:pt x="481" y="47"/>
                    </a:cubicBezTo>
                    <a:cubicBezTo>
                      <a:pt x="484" y="48"/>
                      <a:pt x="485" y="48"/>
                      <a:pt x="486" y="49"/>
                    </a:cubicBezTo>
                    <a:cubicBezTo>
                      <a:pt x="486" y="50"/>
                      <a:pt x="486" y="50"/>
                      <a:pt x="486" y="50"/>
                    </a:cubicBezTo>
                    <a:cubicBezTo>
                      <a:pt x="487" y="51"/>
                      <a:pt x="487" y="51"/>
                      <a:pt x="487" y="51"/>
                    </a:cubicBezTo>
                    <a:cubicBezTo>
                      <a:pt x="488" y="51"/>
                      <a:pt x="488" y="51"/>
                      <a:pt x="488" y="51"/>
                    </a:cubicBezTo>
                    <a:cubicBezTo>
                      <a:pt x="488" y="51"/>
                      <a:pt x="489" y="51"/>
                      <a:pt x="490" y="51"/>
                    </a:cubicBezTo>
                    <a:cubicBezTo>
                      <a:pt x="492" y="51"/>
                      <a:pt x="494" y="52"/>
                      <a:pt x="495" y="52"/>
                    </a:cubicBezTo>
                    <a:cubicBezTo>
                      <a:pt x="495" y="52"/>
                      <a:pt x="496" y="52"/>
                      <a:pt x="496" y="52"/>
                    </a:cubicBezTo>
                    <a:cubicBezTo>
                      <a:pt x="496" y="52"/>
                      <a:pt x="496" y="52"/>
                      <a:pt x="497" y="52"/>
                    </a:cubicBezTo>
                    <a:cubicBezTo>
                      <a:pt x="496" y="52"/>
                      <a:pt x="496" y="51"/>
                      <a:pt x="495" y="51"/>
                    </a:cubicBezTo>
                    <a:cubicBezTo>
                      <a:pt x="495" y="51"/>
                      <a:pt x="495" y="51"/>
                      <a:pt x="487" y="46"/>
                    </a:cubicBezTo>
                    <a:cubicBezTo>
                      <a:pt x="486" y="45"/>
                      <a:pt x="484" y="44"/>
                      <a:pt x="483" y="43"/>
                    </a:cubicBezTo>
                    <a:cubicBezTo>
                      <a:pt x="483" y="43"/>
                      <a:pt x="483" y="43"/>
                      <a:pt x="483" y="43"/>
                    </a:cubicBezTo>
                    <a:cubicBezTo>
                      <a:pt x="483" y="42"/>
                      <a:pt x="483" y="42"/>
                      <a:pt x="481" y="41"/>
                    </a:cubicBezTo>
                    <a:cubicBezTo>
                      <a:pt x="480" y="40"/>
                      <a:pt x="480" y="40"/>
                      <a:pt x="480" y="40"/>
                    </a:cubicBezTo>
                    <a:cubicBezTo>
                      <a:pt x="480" y="40"/>
                      <a:pt x="480" y="40"/>
                      <a:pt x="480" y="40"/>
                    </a:cubicBezTo>
                    <a:cubicBezTo>
                      <a:pt x="480" y="39"/>
                      <a:pt x="480" y="39"/>
                      <a:pt x="479" y="39"/>
                    </a:cubicBezTo>
                    <a:cubicBezTo>
                      <a:pt x="479" y="38"/>
                      <a:pt x="479" y="38"/>
                      <a:pt x="479" y="38"/>
                    </a:cubicBezTo>
                    <a:cubicBezTo>
                      <a:pt x="479" y="38"/>
                      <a:pt x="479" y="38"/>
                      <a:pt x="479" y="38"/>
                    </a:cubicBezTo>
                    <a:cubicBezTo>
                      <a:pt x="479" y="38"/>
                      <a:pt x="479" y="38"/>
                      <a:pt x="479" y="38"/>
                    </a:cubicBezTo>
                    <a:cubicBezTo>
                      <a:pt x="479" y="37"/>
                      <a:pt x="479" y="37"/>
                      <a:pt x="479" y="37"/>
                    </a:cubicBezTo>
                    <a:cubicBezTo>
                      <a:pt x="479" y="37"/>
                      <a:pt x="479" y="37"/>
                      <a:pt x="479" y="37"/>
                    </a:cubicBezTo>
                    <a:cubicBezTo>
                      <a:pt x="479" y="37"/>
                      <a:pt x="479" y="37"/>
                      <a:pt x="478" y="36"/>
                    </a:cubicBezTo>
                    <a:cubicBezTo>
                      <a:pt x="478" y="35"/>
                      <a:pt x="477" y="35"/>
                      <a:pt x="477" y="35"/>
                    </a:cubicBezTo>
                    <a:cubicBezTo>
                      <a:pt x="477" y="35"/>
                      <a:pt x="477" y="35"/>
                      <a:pt x="477" y="35"/>
                    </a:cubicBezTo>
                    <a:cubicBezTo>
                      <a:pt x="477" y="34"/>
                      <a:pt x="475" y="33"/>
                      <a:pt x="474" y="32"/>
                    </a:cubicBezTo>
                    <a:cubicBezTo>
                      <a:pt x="475" y="32"/>
                      <a:pt x="475" y="32"/>
                      <a:pt x="476" y="32"/>
                    </a:cubicBezTo>
                    <a:cubicBezTo>
                      <a:pt x="475" y="31"/>
                      <a:pt x="475" y="31"/>
                      <a:pt x="475" y="31"/>
                    </a:cubicBezTo>
                    <a:cubicBezTo>
                      <a:pt x="476" y="31"/>
                      <a:pt x="476" y="31"/>
                      <a:pt x="476" y="31"/>
                    </a:cubicBezTo>
                    <a:cubicBezTo>
                      <a:pt x="475" y="31"/>
                      <a:pt x="475" y="31"/>
                      <a:pt x="475" y="31"/>
                    </a:cubicBezTo>
                    <a:cubicBezTo>
                      <a:pt x="475" y="30"/>
                      <a:pt x="475" y="30"/>
                      <a:pt x="475" y="30"/>
                    </a:cubicBezTo>
                    <a:cubicBezTo>
                      <a:pt x="475" y="30"/>
                      <a:pt x="475" y="30"/>
                      <a:pt x="475" y="30"/>
                    </a:cubicBezTo>
                    <a:cubicBezTo>
                      <a:pt x="475" y="29"/>
                      <a:pt x="473" y="29"/>
                      <a:pt x="472" y="28"/>
                    </a:cubicBezTo>
                    <a:cubicBezTo>
                      <a:pt x="473" y="27"/>
                      <a:pt x="473" y="28"/>
                      <a:pt x="474" y="28"/>
                    </a:cubicBezTo>
                    <a:cubicBezTo>
                      <a:pt x="474" y="27"/>
                      <a:pt x="473" y="27"/>
                      <a:pt x="473" y="27"/>
                    </a:cubicBezTo>
                    <a:cubicBezTo>
                      <a:pt x="473" y="27"/>
                      <a:pt x="473" y="27"/>
                      <a:pt x="473" y="27"/>
                    </a:cubicBezTo>
                    <a:cubicBezTo>
                      <a:pt x="473" y="26"/>
                      <a:pt x="473" y="26"/>
                      <a:pt x="473" y="26"/>
                    </a:cubicBezTo>
                    <a:cubicBezTo>
                      <a:pt x="474" y="26"/>
                      <a:pt x="474" y="26"/>
                      <a:pt x="475" y="26"/>
                    </a:cubicBezTo>
                    <a:cubicBezTo>
                      <a:pt x="475" y="26"/>
                      <a:pt x="474" y="26"/>
                      <a:pt x="474" y="26"/>
                    </a:cubicBezTo>
                    <a:cubicBezTo>
                      <a:pt x="475" y="25"/>
                      <a:pt x="475" y="25"/>
                      <a:pt x="475" y="25"/>
                    </a:cubicBezTo>
                    <a:cubicBezTo>
                      <a:pt x="474" y="25"/>
                      <a:pt x="474" y="25"/>
                      <a:pt x="474" y="25"/>
                    </a:cubicBezTo>
                    <a:cubicBezTo>
                      <a:pt x="475" y="25"/>
                      <a:pt x="475" y="25"/>
                      <a:pt x="476" y="25"/>
                    </a:cubicBezTo>
                    <a:cubicBezTo>
                      <a:pt x="475" y="24"/>
                      <a:pt x="475" y="24"/>
                      <a:pt x="473" y="23"/>
                    </a:cubicBezTo>
                    <a:cubicBezTo>
                      <a:pt x="473" y="23"/>
                      <a:pt x="473" y="23"/>
                      <a:pt x="473" y="23"/>
                    </a:cubicBezTo>
                    <a:cubicBezTo>
                      <a:pt x="474" y="23"/>
                      <a:pt x="474" y="23"/>
                      <a:pt x="474" y="23"/>
                    </a:cubicBezTo>
                    <a:cubicBezTo>
                      <a:pt x="474" y="23"/>
                      <a:pt x="473" y="23"/>
                      <a:pt x="473" y="23"/>
                    </a:cubicBezTo>
                    <a:moveTo>
                      <a:pt x="504" y="38"/>
                    </a:moveTo>
                    <a:cubicBezTo>
                      <a:pt x="503" y="37"/>
                      <a:pt x="501" y="36"/>
                      <a:pt x="501" y="36"/>
                    </a:cubicBezTo>
                    <a:cubicBezTo>
                      <a:pt x="500" y="36"/>
                      <a:pt x="500" y="36"/>
                      <a:pt x="500" y="36"/>
                    </a:cubicBezTo>
                    <a:cubicBezTo>
                      <a:pt x="500" y="36"/>
                      <a:pt x="500" y="36"/>
                      <a:pt x="500" y="36"/>
                    </a:cubicBezTo>
                    <a:cubicBezTo>
                      <a:pt x="501" y="37"/>
                      <a:pt x="501" y="37"/>
                      <a:pt x="501" y="37"/>
                    </a:cubicBezTo>
                    <a:cubicBezTo>
                      <a:pt x="502" y="38"/>
                      <a:pt x="502" y="38"/>
                      <a:pt x="502" y="38"/>
                    </a:cubicBezTo>
                    <a:cubicBezTo>
                      <a:pt x="503" y="39"/>
                      <a:pt x="503" y="39"/>
                      <a:pt x="503" y="39"/>
                    </a:cubicBezTo>
                    <a:cubicBezTo>
                      <a:pt x="504" y="39"/>
                      <a:pt x="504" y="39"/>
                      <a:pt x="504" y="39"/>
                    </a:cubicBezTo>
                    <a:cubicBezTo>
                      <a:pt x="504" y="39"/>
                      <a:pt x="504" y="39"/>
                      <a:pt x="504" y="39"/>
                    </a:cubicBezTo>
                    <a:cubicBezTo>
                      <a:pt x="504" y="39"/>
                      <a:pt x="504" y="39"/>
                      <a:pt x="504" y="39"/>
                    </a:cubicBezTo>
                    <a:cubicBezTo>
                      <a:pt x="504" y="38"/>
                      <a:pt x="504" y="38"/>
                      <a:pt x="504" y="38"/>
                    </a:cubicBezTo>
                    <a:cubicBezTo>
                      <a:pt x="504" y="38"/>
                      <a:pt x="504" y="38"/>
                      <a:pt x="504" y="38"/>
                    </a:cubicBezTo>
                    <a:cubicBezTo>
                      <a:pt x="504" y="38"/>
                      <a:pt x="504" y="38"/>
                      <a:pt x="504" y="38"/>
                    </a:cubicBezTo>
                    <a:cubicBezTo>
                      <a:pt x="505" y="38"/>
                      <a:pt x="505" y="38"/>
                      <a:pt x="505" y="38"/>
                    </a:cubicBezTo>
                    <a:cubicBezTo>
                      <a:pt x="505" y="38"/>
                      <a:pt x="504" y="38"/>
                      <a:pt x="504" y="38"/>
                    </a:cubicBezTo>
                    <a:moveTo>
                      <a:pt x="428" y="7"/>
                    </a:moveTo>
                    <a:cubicBezTo>
                      <a:pt x="428" y="7"/>
                      <a:pt x="428" y="7"/>
                      <a:pt x="428" y="7"/>
                    </a:cubicBezTo>
                    <a:cubicBezTo>
                      <a:pt x="428" y="7"/>
                      <a:pt x="427" y="6"/>
                      <a:pt x="426" y="6"/>
                    </a:cubicBezTo>
                    <a:cubicBezTo>
                      <a:pt x="426" y="6"/>
                      <a:pt x="426" y="6"/>
                      <a:pt x="426" y="6"/>
                    </a:cubicBezTo>
                    <a:cubicBezTo>
                      <a:pt x="426" y="6"/>
                      <a:pt x="426" y="6"/>
                      <a:pt x="426" y="6"/>
                    </a:cubicBezTo>
                    <a:cubicBezTo>
                      <a:pt x="426" y="6"/>
                      <a:pt x="426" y="6"/>
                      <a:pt x="426" y="6"/>
                    </a:cubicBezTo>
                    <a:cubicBezTo>
                      <a:pt x="427" y="7"/>
                      <a:pt x="427" y="7"/>
                      <a:pt x="427" y="7"/>
                    </a:cubicBezTo>
                    <a:cubicBezTo>
                      <a:pt x="426" y="7"/>
                      <a:pt x="426" y="7"/>
                      <a:pt x="426" y="7"/>
                    </a:cubicBezTo>
                    <a:cubicBezTo>
                      <a:pt x="426" y="7"/>
                      <a:pt x="427" y="7"/>
                      <a:pt x="427" y="7"/>
                    </a:cubicBezTo>
                    <a:cubicBezTo>
                      <a:pt x="427" y="7"/>
                      <a:pt x="427" y="7"/>
                      <a:pt x="427" y="7"/>
                    </a:cubicBezTo>
                    <a:cubicBezTo>
                      <a:pt x="427" y="7"/>
                      <a:pt x="431" y="8"/>
                      <a:pt x="431" y="8"/>
                    </a:cubicBezTo>
                    <a:cubicBezTo>
                      <a:pt x="431" y="8"/>
                      <a:pt x="431" y="8"/>
                      <a:pt x="431" y="8"/>
                    </a:cubicBezTo>
                    <a:cubicBezTo>
                      <a:pt x="431" y="8"/>
                      <a:pt x="431" y="8"/>
                      <a:pt x="429" y="7"/>
                    </a:cubicBezTo>
                    <a:cubicBezTo>
                      <a:pt x="429" y="7"/>
                      <a:pt x="429" y="7"/>
                      <a:pt x="429" y="7"/>
                    </a:cubicBezTo>
                    <a:cubicBezTo>
                      <a:pt x="428" y="7"/>
                      <a:pt x="428" y="7"/>
                      <a:pt x="428" y="7"/>
                    </a:cubicBezTo>
                    <a:moveTo>
                      <a:pt x="431" y="8"/>
                    </a:moveTo>
                    <a:cubicBezTo>
                      <a:pt x="430" y="8"/>
                      <a:pt x="430" y="8"/>
                      <a:pt x="429" y="8"/>
                    </a:cubicBezTo>
                    <a:cubicBezTo>
                      <a:pt x="429" y="8"/>
                      <a:pt x="429" y="8"/>
                      <a:pt x="428" y="8"/>
                    </a:cubicBezTo>
                    <a:cubicBezTo>
                      <a:pt x="427" y="7"/>
                      <a:pt x="426" y="7"/>
                      <a:pt x="425" y="7"/>
                    </a:cubicBezTo>
                    <a:cubicBezTo>
                      <a:pt x="424" y="6"/>
                      <a:pt x="424" y="6"/>
                      <a:pt x="424" y="6"/>
                    </a:cubicBezTo>
                    <a:cubicBezTo>
                      <a:pt x="424" y="6"/>
                      <a:pt x="424" y="6"/>
                      <a:pt x="424" y="6"/>
                    </a:cubicBezTo>
                    <a:cubicBezTo>
                      <a:pt x="424" y="6"/>
                      <a:pt x="424" y="6"/>
                      <a:pt x="424" y="7"/>
                    </a:cubicBezTo>
                    <a:cubicBezTo>
                      <a:pt x="425" y="7"/>
                      <a:pt x="425" y="7"/>
                      <a:pt x="426" y="7"/>
                    </a:cubicBezTo>
                    <a:cubicBezTo>
                      <a:pt x="425" y="7"/>
                      <a:pt x="425" y="7"/>
                      <a:pt x="425" y="7"/>
                    </a:cubicBezTo>
                    <a:cubicBezTo>
                      <a:pt x="425" y="7"/>
                      <a:pt x="426" y="7"/>
                      <a:pt x="426" y="7"/>
                    </a:cubicBezTo>
                    <a:cubicBezTo>
                      <a:pt x="426" y="7"/>
                      <a:pt x="426" y="7"/>
                      <a:pt x="426" y="7"/>
                    </a:cubicBezTo>
                    <a:cubicBezTo>
                      <a:pt x="427" y="8"/>
                      <a:pt x="427" y="8"/>
                      <a:pt x="428" y="8"/>
                    </a:cubicBezTo>
                    <a:cubicBezTo>
                      <a:pt x="428" y="8"/>
                      <a:pt x="429" y="8"/>
                      <a:pt x="430" y="9"/>
                    </a:cubicBezTo>
                    <a:cubicBezTo>
                      <a:pt x="430" y="8"/>
                      <a:pt x="430" y="8"/>
                      <a:pt x="430" y="8"/>
                    </a:cubicBezTo>
                    <a:cubicBezTo>
                      <a:pt x="429" y="8"/>
                      <a:pt x="429" y="8"/>
                      <a:pt x="429" y="8"/>
                    </a:cubicBezTo>
                    <a:cubicBezTo>
                      <a:pt x="430" y="8"/>
                      <a:pt x="430" y="8"/>
                      <a:pt x="430" y="8"/>
                    </a:cubicBezTo>
                    <a:cubicBezTo>
                      <a:pt x="430" y="8"/>
                      <a:pt x="430" y="8"/>
                      <a:pt x="430" y="8"/>
                    </a:cubicBezTo>
                    <a:cubicBezTo>
                      <a:pt x="430" y="8"/>
                      <a:pt x="430" y="8"/>
                      <a:pt x="431" y="8"/>
                    </a:cubicBezTo>
                    <a:cubicBezTo>
                      <a:pt x="431" y="8"/>
                      <a:pt x="431" y="8"/>
                      <a:pt x="431" y="8"/>
                    </a:cubicBezTo>
                    <a:moveTo>
                      <a:pt x="433" y="10"/>
                    </a:moveTo>
                    <a:cubicBezTo>
                      <a:pt x="433" y="10"/>
                      <a:pt x="432" y="9"/>
                      <a:pt x="432" y="9"/>
                    </a:cubicBezTo>
                    <a:cubicBezTo>
                      <a:pt x="432" y="9"/>
                      <a:pt x="432" y="9"/>
                      <a:pt x="432" y="9"/>
                    </a:cubicBezTo>
                    <a:cubicBezTo>
                      <a:pt x="432" y="9"/>
                      <a:pt x="432" y="9"/>
                      <a:pt x="432" y="9"/>
                    </a:cubicBezTo>
                    <a:cubicBezTo>
                      <a:pt x="432" y="9"/>
                      <a:pt x="432" y="9"/>
                      <a:pt x="432" y="9"/>
                    </a:cubicBezTo>
                    <a:cubicBezTo>
                      <a:pt x="432" y="9"/>
                      <a:pt x="432" y="9"/>
                      <a:pt x="432" y="9"/>
                    </a:cubicBezTo>
                    <a:cubicBezTo>
                      <a:pt x="432" y="10"/>
                      <a:pt x="432" y="10"/>
                      <a:pt x="432" y="10"/>
                    </a:cubicBezTo>
                    <a:cubicBezTo>
                      <a:pt x="432" y="10"/>
                      <a:pt x="432" y="10"/>
                      <a:pt x="432" y="10"/>
                    </a:cubicBezTo>
                    <a:cubicBezTo>
                      <a:pt x="432" y="10"/>
                      <a:pt x="432" y="10"/>
                      <a:pt x="432" y="10"/>
                    </a:cubicBezTo>
                    <a:cubicBezTo>
                      <a:pt x="432" y="10"/>
                      <a:pt x="432" y="10"/>
                      <a:pt x="432" y="10"/>
                    </a:cubicBezTo>
                    <a:cubicBezTo>
                      <a:pt x="432" y="10"/>
                      <a:pt x="432" y="10"/>
                      <a:pt x="432" y="10"/>
                    </a:cubicBezTo>
                    <a:cubicBezTo>
                      <a:pt x="433" y="10"/>
                      <a:pt x="433" y="10"/>
                      <a:pt x="433" y="10"/>
                    </a:cubicBezTo>
                    <a:cubicBezTo>
                      <a:pt x="434" y="10"/>
                      <a:pt x="434" y="10"/>
                      <a:pt x="434" y="10"/>
                    </a:cubicBezTo>
                    <a:cubicBezTo>
                      <a:pt x="434" y="10"/>
                      <a:pt x="434" y="10"/>
                      <a:pt x="434" y="10"/>
                    </a:cubicBezTo>
                    <a:cubicBezTo>
                      <a:pt x="433" y="10"/>
                      <a:pt x="433" y="10"/>
                      <a:pt x="433" y="10"/>
                    </a:cubicBezTo>
                    <a:cubicBezTo>
                      <a:pt x="433" y="10"/>
                      <a:pt x="433" y="10"/>
                      <a:pt x="433" y="10"/>
                    </a:cubicBezTo>
                    <a:moveTo>
                      <a:pt x="430" y="9"/>
                    </a:moveTo>
                    <a:cubicBezTo>
                      <a:pt x="429" y="9"/>
                      <a:pt x="429" y="9"/>
                      <a:pt x="429" y="9"/>
                    </a:cubicBezTo>
                    <a:cubicBezTo>
                      <a:pt x="428" y="8"/>
                      <a:pt x="428" y="8"/>
                      <a:pt x="428" y="8"/>
                    </a:cubicBezTo>
                    <a:cubicBezTo>
                      <a:pt x="428" y="8"/>
                      <a:pt x="428" y="8"/>
                      <a:pt x="427" y="8"/>
                    </a:cubicBezTo>
                    <a:cubicBezTo>
                      <a:pt x="427" y="8"/>
                      <a:pt x="427" y="8"/>
                      <a:pt x="427" y="8"/>
                    </a:cubicBezTo>
                    <a:cubicBezTo>
                      <a:pt x="428" y="9"/>
                      <a:pt x="428" y="9"/>
                      <a:pt x="428" y="9"/>
                    </a:cubicBezTo>
                    <a:cubicBezTo>
                      <a:pt x="428" y="9"/>
                      <a:pt x="428" y="9"/>
                      <a:pt x="428" y="9"/>
                    </a:cubicBezTo>
                    <a:cubicBezTo>
                      <a:pt x="429" y="9"/>
                      <a:pt x="429" y="10"/>
                      <a:pt x="430" y="10"/>
                    </a:cubicBezTo>
                    <a:cubicBezTo>
                      <a:pt x="431" y="10"/>
                      <a:pt x="431" y="10"/>
                      <a:pt x="431" y="10"/>
                    </a:cubicBezTo>
                    <a:cubicBezTo>
                      <a:pt x="430" y="9"/>
                      <a:pt x="429" y="9"/>
                      <a:pt x="429" y="9"/>
                    </a:cubicBezTo>
                    <a:cubicBezTo>
                      <a:pt x="430" y="10"/>
                      <a:pt x="431" y="10"/>
                      <a:pt x="432" y="10"/>
                    </a:cubicBezTo>
                    <a:cubicBezTo>
                      <a:pt x="431" y="10"/>
                      <a:pt x="431" y="10"/>
                      <a:pt x="431" y="10"/>
                    </a:cubicBezTo>
                    <a:cubicBezTo>
                      <a:pt x="432" y="10"/>
                      <a:pt x="432" y="10"/>
                      <a:pt x="432" y="10"/>
                    </a:cubicBezTo>
                    <a:cubicBezTo>
                      <a:pt x="431" y="10"/>
                      <a:pt x="430" y="9"/>
                      <a:pt x="429" y="9"/>
                    </a:cubicBezTo>
                    <a:cubicBezTo>
                      <a:pt x="430" y="9"/>
                      <a:pt x="430" y="9"/>
                      <a:pt x="430" y="9"/>
                    </a:cubicBezTo>
                    <a:moveTo>
                      <a:pt x="425" y="7"/>
                    </a:moveTo>
                    <a:cubicBezTo>
                      <a:pt x="424" y="7"/>
                      <a:pt x="424" y="7"/>
                      <a:pt x="424" y="7"/>
                    </a:cubicBezTo>
                    <a:cubicBezTo>
                      <a:pt x="423" y="7"/>
                      <a:pt x="423" y="7"/>
                      <a:pt x="423" y="6"/>
                    </a:cubicBezTo>
                    <a:cubicBezTo>
                      <a:pt x="422" y="6"/>
                      <a:pt x="422" y="6"/>
                      <a:pt x="422" y="6"/>
                    </a:cubicBezTo>
                    <a:cubicBezTo>
                      <a:pt x="422" y="7"/>
                      <a:pt x="422" y="7"/>
                      <a:pt x="422" y="7"/>
                    </a:cubicBezTo>
                    <a:cubicBezTo>
                      <a:pt x="422" y="7"/>
                      <a:pt x="422" y="7"/>
                      <a:pt x="419" y="6"/>
                    </a:cubicBezTo>
                    <a:cubicBezTo>
                      <a:pt x="419" y="5"/>
                      <a:pt x="418" y="5"/>
                      <a:pt x="418" y="5"/>
                    </a:cubicBezTo>
                    <a:cubicBezTo>
                      <a:pt x="418" y="5"/>
                      <a:pt x="418" y="5"/>
                      <a:pt x="418" y="5"/>
                    </a:cubicBezTo>
                    <a:cubicBezTo>
                      <a:pt x="418" y="5"/>
                      <a:pt x="418" y="5"/>
                      <a:pt x="418" y="5"/>
                    </a:cubicBezTo>
                    <a:cubicBezTo>
                      <a:pt x="418" y="5"/>
                      <a:pt x="418" y="5"/>
                      <a:pt x="418" y="5"/>
                    </a:cubicBezTo>
                    <a:cubicBezTo>
                      <a:pt x="418" y="6"/>
                      <a:pt x="418" y="6"/>
                      <a:pt x="418" y="6"/>
                    </a:cubicBezTo>
                    <a:cubicBezTo>
                      <a:pt x="419" y="6"/>
                      <a:pt x="420" y="6"/>
                      <a:pt x="421" y="7"/>
                    </a:cubicBezTo>
                    <a:cubicBezTo>
                      <a:pt x="420" y="6"/>
                      <a:pt x="420" y="6"/>
                      <a:pt x="420" y="6"/>
                    </a:cubicBezTo>
                    <a:cubicBezTo>
                      <a:pt x="420" y="6"/>
                      <a:pt x="420" y="6"/>
                      <a:pt x="420" y="6"/>
                    </a:cubicBezTo>
                    <a:cubicBezTo>
                      <a:pt x="420" y="6"/>
                      <a:pt x="420" y="6"/>
                      <a:pt x="420" y="6"/>
                    </a:cubicBezTo>
                    <a:cubicBezTo>
                      <a:pt x="420" y="6"/>
                      <a:pt x="420" y="6"/>
                      <a:pt x="420" y="6"/>
                    </a:cubicBezTo>
                    <a:cubicBezTo>
                      <a:pt x="420" y="7"/>
                      <a:pt x="421" y="7"/>
                      <a:pt x="421" y="7"/>
                    </a:cubicBezTo>
                    <a:cubicBezTo>
                      <a:pt x="421" y="7"/>
                      <a:pt x="421" y="7"/>
                      <a:pt x="421" y="7"/>
                    </a:cubicBezTo>
                    <a:cubicBezTo>
                      <a:pt x="422" y="7"/>
                      <a:pt x="422" y="7"/>
                      <a:pt x="422" y="7"/>
                    </a:cubicBezTo>
                    <a:cubicBezTo>
                      <a:pt x="423" y="7"/>
                      <a:pt x="423" y="8"/>
                      <a:pt x="424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3" y="8"/>
                    </a:cubicBezTo>
                    <a:cubicBezTo>
                      <a:pt x="423" y="8"/>
                      <a:pt x="423" y="8"/>
                      <a:pt x="424" y="9"/>
                    </a:cubicBezTo>
                    <a:cubicBezTo>
                      <a:pt x="424" y="9"/>
                      <a:pt x="424" y="9"/>
                      <a:pt x="424" y="9"/>
                    </a:cubicBezTo>
                    <a:cubicBezTo>
                      <a:pt x="425" y="9"/>
                      <a:pt x="425" y="9"/>
                      <a:pt x="425" y="9"/>
                    </a:cubicBezTo>
                    <a:cubicBezTo>
                      <a:pt x="425" y="9"/>
                      <a:pt x="425" y="9"/>
                      <a:pt x="425" y="9"/>
                    </a:cubicBezTo>
                    <a:cubicBezTo>
                      <a:pt x="425" y="9"/>
                      <a:pt x="425" y="9"/>
                      <a:pt x="425" y="9"/>
                    </a:cubicBezTo>
                    <a:cubicBezTo>
                      <a:pt x="425" y="9"/>
                      <a:pt x="424" y="9"/>
                      <a:pt x="423" y="8"/>
                    </a:cubicBezTo>
                    <a:cubicBezTo>
                      <a:pt x="424" y="8"/>
                      <a:pt x="424" y="8"/>
                      <a:pt x="424" y="8"/>
                    </a:cubicBezTo>
                    <a:cubicBezTo>
                      <a:pt x="424" y="8"/>
                      <a:pt x="424" y="8"/>
                      <a:pt x="424" y="8"/>
                    </a:cubicBezTo>
                    <a:cubicBezTo>
                      <a:pt x="424" y="8"/>
                      <a:pt x="424" y="8"/>
                      <a:pt x="424" y="8"/>
                    </a:cubicBezTo>
                    <a:cubicBezTo>
                      <a:pt x="424" y="8"/>
                      <a:pt x="424" y="8"/>
                      <a:pt x="424" y="8"/>
                    </a:cubicBezTo>
                    <a:cubicBezTo>
                      <a:pt x="424" y="8"/>
                      <a:pt x="424" y="8"/>
                      <a:pt x="424" y="8"/>
                    </a:cubicBezTo>
                    <a:cubicBezTo>
                      <a:pt x="424" y="8"/>
                      <a:pt x="424" y="8"/>
                      <a:pt x="423" y="8"/>
                    </a:cubicBezTo>
                    <a:cubicBezTo>
                      <a:pt x="423" y="7"/>
                      <a:pt x="423" y="7"/>
                      <a:pt x="423" y="7"/>
                    </a:cubicBezTo>
                    <a:cubicBezTo>
                      <a:pt x="424" y="8"/>
                      <a:pt x="424" y="8"/>
                      <a:pt x="425" y="8"/>
                    </a:cubicBezTo>
                    <a:cubicBezTo>
                      <a:pt x="425" y="8"/>
                      <a:pt x="425" y="8"/>
                      <a:pt x="425" y="8"/>
                    </a:cubicBezTo>
                    <a:cubicBezTo>
                      <a:pt x="422" y="7"/>
                      <a:pt x="422" y="7"/>
                      <a:pt x="422" y="7"/>
                    </a:cubicBezTo>
                    <a:cubicBezTo>
                      <a:pt x="423" y="7"/>
                      <a:pt x="423" y="7"/>
                      <a:pt x="423" y="7"/>
                    </a:cubicBezTo>
                    <a:cubicBezTo>
                      <a:pt x="425" y="7"/>
                      <a:pt x="425" y="7"/>
                      <a:pt x="425" y="7"/>
                    </a:cubicBezTo>
                    <a:cubicBezTo>
                      <a:pt x="425" y="7"/>
                      <a:pt x="425" y="7"/>
                      <a:pt x="425" y="7"/>
                    </a:cubicBezTo>
                    <a:moveTo>
                      <a:pt x="421" y="8"/>
                    </a:moveTo>
                    <a:cubicBezTo>
                      <a:pt x="420" y="8"/>
                      <a:pt x="420" y="8"/>
                      <a:pt x="419" y="7"/>
                    </a:cubicBezTo>
                    <a:cubicBezTo>
                      <a:pt x="419" y="7"/>
                      <a:pt x="419" y="7"/>
                      <a:pt x="419" y="7"/>
                    </a:cubicBezTo>
                    <a:cubicBezTo>
                      <a:pt x="418" y="7"/>
                      <a:pt x="417" y="7"/>
                      <a:pt x="417" y="7"/>
                    </a:cubicBezTo>
                    <a:cubicBezTo>
                      <a:pt x="416" y="6"/>
                      <a:pt x="416" y="6"/>
                      <a:pt x="416" y="6"/>
                    </a:cubicBezTo>
                    <a:cubicBezTo>
                      <a:pt x="416" y="6"/>
                      <a:pt x="416" y="6"/>
                      <a:pt x="416" y="6"/>
                    </a:cubicBezTo>
                    <a:cubicBezTo>
                      <a:pt x="416" y="6"/>
                      <a:pt x="416" y="6"/>
                      <a:pt x="416" y="6"/>
                    </a:cubicBezTo>
                    <a:cubicBezTo>
                      <a:pt x="416" y="6"/>
                      <a:pt x="416" y="6"/>
                      <a:pt x="416" y="6"/>
                    </a:cubicBezTo>
                    <a:cubicBezTo>
                      <a:pt x="416" y="7"/>
                      <a:pt x="416" y="7"/>
                      <a:pt x="416" y="7"/>
                    </a:cubicBezTo>
                    <a:cubicBezTo>
                      <a:pt x="416" y="7"/>
                      <a:pt x="417" y="7"/>
                      <a:pt x="417" y="7"/>
                    </a:cubicBezTo>
                    <a:cubicBezTo>
                      <a:pt x="417" y="7"/>
                      <a:pt x="417" y="7"/>
                      <a:pt x="416" y="7"/>
                    </a:cubicBezTo>
                    <a:cubicBezTo>
                      <a:pt x="416" y="7"/>
                      <a:pt x="416" y="7"/>
                      <a:pt x="416" y="7"/>
                    </a:cubicBezTo>
                    <a:cubicBezTo>
                      <a:pt x="417" y="7"/>
                      <a:pt x="417" y="7"/>
                      <a:pt x="417" y="7"/>
                    </a:cubicBezTo>
                    <a:cubicBezTo>
                      <a:pt x="416" y="7"/>
                      <a:pt x="416" y="7"/>
                      <a:pt x="416" y="7"/>
                    </a:cubicBezTo>
                    <a:cubicBezTo>
                      <a:pt x="416" y="7"/>
                      <a:pt x="416" y="7"/>
                      <a:pt x="415" y="7"/>
                    </a:cubicBezTo>
                    <a:cubicBezTo>
                      <a:pt x="416" y="8"/>
                      <a:pt x="416" y="8"/>
                      <a:pt x="416" y="8"/>
                    </a:cubicBezTo>
                    <a:cubicBezTo>
                      <a:pt x="416" y="8"/>
                      <a:pt x="415" y="7"/>
                      <a:pt x="415" y="7"/>
                    </a:cubicBezTo>
                    <a:cubicBezTo>
                      <a:pt x="414" y="7"/>
                      <a:pt x="414" y="7"/>
                      <a:pt x="414" y="7"/>
                    </a:cubicBezTo>
                    <a:cubicBezTo>
                      <a:pt x="416" y="8"/>
                      <a:pt x="417" y="9"/>
                      <a:pt x="417" y="8"/>
                    </a:cubicBezTo>
                    <a:cubicBezTo>
                      <a:pt x="417" y="8"/>
                      <a:pt x="417" y="8"/>
                      <a:pt x="417" y="8"/>
                    </a:cubicBezTo>
                    <a:cubicBezTo>
                      <a:pt x="417" y="8"/>
                      <a:pt x="417" y="8"/>
                      <a:pt x="417" y="8"/>
                    </a:cubicBezTo>
                    <a:cubicBezTo>
                      <a:pt x="417" y="8"/>
                      <a:pt x="417" y="8"/>
                      <a:pt x="417" y="8"/>
                    </a:cubicBezTo>
                    <a:cubicBezTo>
                      <a:pt x="417" y="8"/>
                      <a:pt x="418" y="8"/>
                      <a:pt x="418" y="8"/>
                    </a:cubicBezTo>
                    <a:cubicBezTo>
                      <a:pt x="418" y="8"/>
                      <a:pt x="418" y="8"/>
                      <a:pt x="418" y="8"/>
                    </a:cubicBezTo>
                    <a:cubicBezTo>
                      <a:pt x="419" y="8"/>
                      <a:pt x="419" y="8"/>
                      <a:pt x="420" y="9"/>
                    </a:cubicBezTo>
                    <a:cubicBezTo>
                      <a:pt x="419" y="9"/>
                      <a:pt x="419" y="9"/>
                      <a:pt x="419" y="9"/>
                    </a:cubicBezTo>
                    <a:cubicBezTo>
                      <a:pt x="420" y="9"/>
                      <a:pt x="420" y="9"/>
                      <a:pt x="420" y="9"/>
                    </a:cubicBezTo>
                    <a:cubicBezTo>
                      <a:pt x="421" y="9"/>
                      <a:pt x="421" y="10"/>
                      <a:pt x="422" y="10"/>
                    </a:cubicBezTo>
                    <a:cubicBezTo>
                      <a:pt x="424" y="10"/>
                      <a:pt x="424" y="10"/>
                      <a:pt x="424" y="10"/>
                    </a:cubicBezTo>
                    <a:cubicBezTo>
                      <a:pt x="424" y="10"/>
                      <a:pt x="423" y="9"/>
                      <a:pt x="421" y="9"/>
                    </a:cubicBezTo>
                    <a:cubicBezTo>
                      <a:pt x="421" y="9"/>
                      <a:pt x="421" y="9"/>
                      <a:pt x="421" y="9"/>
                    </a:cubicBezTo>
                    <a:cubicBezTo>
                      <a:pt x="421" y="9"/>
                      <a:pt x="421" y="9"/>
                      <a:pt x="422" y="9"/>
                    </a:cubicBezTo>
                    <a:cubicBezTo>
                      <a:pt x="422" y="9"/>
                      <a:pt x="422" y="9"/>
                      <a:pt x="422" y="9"/>
                    </a:cubicBezTo>
                    <a:cubicBezTo>
                      <a:pt x="422" y="9"/>
                      <a:pt x="422" y="9"/>
                      <a:pt x="422" y="9"/>
                    </a:cubicBezTo>
                    <a:cubicBezTo>
                      <a:pt x="422" y="8"/>
                      <a:pt x="421" y="8"/>
                      <a:pt x="421" y="8"/>
                    </a:cubicBezTo>
                    <a:moveTo>
                      <a:pt x="399" y="10"/>
                    </a:moveTo>
                    <a:cubicBezTo>
                      <a:pt x="399" y="9"/>
                      <a:pt x="399" y="9"/>
                      <a:pt x="399" y="9"/>
                    </a:cubicBezTo>
                    <a:cubicBezTo>
                      <a:pt x="398" y="9"/>
                      <a:pt x="398" y="9"/>
                      <a:pt x="398" y="9"/>
                    </a:cubicBezTo>
                    <a:cubicBezTo>
                      <a:pt x="397" y="9"/>
                      <a:pt x="397" y="9"/>
                      <a:pt x="397" y="9"/>
                    </a:cubicBezTo>
                    <a:cubicBezTo>
                      <a:pt x="397" y="9"/>
                      <a:pt x="397" y="9"/>
                      <a:pt x="397" y="9"/>
                    </a:cubicBezTo>
                    <a:cubicBezTo>
                      <a:pt x="397" y="9"/>
                      <a:pt x="397" y="9"/>
                      <a:pt x="397" y="9"/>
                    </a:cubicBezTo>
                    <a:cubicBezTo>
                      <a:pt x="396" y="8"/>
                      <a:pt x="395" y="8"/>
                      <a:pt x="395" y="8"/>
                    </a:cubicBezTo>
                    <a:cubicBezTo>
                      <a:pt x="395" y="9"/>
                      <a:pt x="395" y="9"/>
                      <a:pt x="394" y="9"/>
                    </a:cubicBezTo>
                    <a:cubicBezTo>
                      <a:pt x="394" y="8"/>
                      <a:pt x="394" y="8"/>
                      <a:pt x="394" y="8"/>
                    </a:cubicBezTo>
                    <a:cubicBezTo>
                      <a:pt x="394" y="8"/>
                      <a:pt x="394" y="8"/>
                      <a:pt x="394" y="8"/>
                    </a:cubicBezTo>
                    <a:cubicBezTo>
                      <a:pt x="394" y="8"/>
                      <a:pt x="394" y="8"/>
                      <a:pt x="394" y="8"/>
                    </a:cubicBezTo>
                    <a:cubicBezTo>
                      <a:pt x="394" y="8"/>
                      <a:pt x="394" y="8"/>
                      <a:pt x="394" y="8"/>
                    </a:cubicBezTo>
                    <a:cubicBezTo>
                      <a:pt x="394" y="8"/>
                      <a:pt x="394" y="8"/>
                      <a:pt x="394" y="8"/>
                    </a:cubicBezTo>
                    <a:cubicBezTo>
                      <a:pt x="394" y="8"/>
                      <a:pt x="394" y="8"/>
                      <a:pt x="394" y="8"/>
                    </a:cubicBezTo>
                    <a:cubicBezTo>
                      <a:pt x="394" y="8"/>
                      <a:pt x="394" y="8"/>
                      <a:pt x="394" y="8"/>
                    </a:cubicBezTo>
                    <a:cubicBezTo>
                      <a:pt x="394" y="8"/>
                      <a:pt x="394" y="8"/>
                      <a:pt x="394" y="8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9"/>
                      <a:pt x="393" y="9"/>
                      <a:pt x="393" y="9"/>
                    </a:cubicBezTo>
                    <a:cubicBezTo>
                      <a:pt x="393" y="9"/>
                      <a:pt x="393" y="9"/>
                      <a:pt x="393" y="9"/>
                    </a:cubicBezTo>
                    <a:cubicBezTo>
                      <a:pt x="393" y="9"/>
                      <a:pt x="392" y="8"/>
                      <a:pt x="392" y="8"/>
                    </a:cubicBezTo>
                    <a:cubicBezTo>
                      <a:pt x="392" y="8"/>
                      <a:pt x="390" y="8"/>
                      <a:pt x="389" y="8"/>
                    </a:cubicBezTo>
                    <a:cubicBezTo>
                      <a:pt x="389" y="8"/>
                      <a:pt x="388" y="9"/>
                      <a:pt x="390" y="9"/>
                    </a:cubicBezTo>
                    <a:cubicBezTo>
                      <a:pt x="390" y="9"/>
                      <a:pt x="390" y="9"/>
                      <a:pt x="390" y="9"/>
                    </a:cubicBezTo>
                    <a:cubicBezTo>
                      <a:pt x="391" y="9"/>
                      <a:pt x="391" y="9"/>
                      <a:pt x="391" y="9"/>
                    </a:cubicBezTo>
                    <a:cubicBezTo>
                      <a:pt x="391" y="9"/>
                      <a:pt x="391" y="9"/>
                      <a:pt x="392" y="9"/>
                    </a:cubicBezTo>
                    <a:cubicBezTo>
                      <a:pt x="392" y="9"/>
                      <a:pt x="392" y="10"/>
                      <a:pt x="393" y="10"/>
                    </a:cubicBezTo>
                    <a:cubicBezTo>
                      <a:pt x="392" y="10"/>
                      <a:pt x="391" y="10"/>
                      <a:pt x="391" y="10"/>
                    </a:cubicBezTo>
                    <a:cubicBezTo>
                      <a:pt x="391" y="10"/>
                      <a:pt x="391" y="10"/>
                      <a:pt x="391" y="10"/>
                    </a:cubicBezTo>
                    <a:cubicBezTo>
                      <a:pt x="391" y="11"/>
                      <a:pt x="392" y="11"/>
                      <a:pt x="392" y="11"/>
                    </a:cubicBezTo>
                    <a:cubicBezTo>
                      <a:pt x="393" y="11"/>
                      <a:pt x="393" y="11"/>
                      <a:pt x="394" y="11"/>
                    </a:cubicBezTo>
                    <a:cubicBezTo>
                      <a:pt x="394" y="11"/>
                      <a:pt x="394" y="11"/>
                      <a:pt x="394" y="11"/>
                    </a:cubicBezTo>
                    <a:cubicBezTo>
                      <a:pt x="395" y="11"/>
                      <a:pt x="395" y="11"/>
                      <a:pt x="395" y="11"/>
                    </a:cubicBezTo>
                    <a:cubicBezTo>
                      <a:pt x="396" y="12"/>
                      <a:pt x="396" y="12"/>
                      <a:pt x="396" y="12"/>
                    </a:cubicBezTo>
                    <a:cubicBezTo>
                      <a:pt x="397" y="12"/>
                      <a:pt x="397" y="11"/>
                      <a:pt x="397" y="11"/>
                    </a:cubicBezTo>
                    <a:cubicBezTo>
                      <a:pt x="398" y="11"/>
                      <a:pt x="398" y="11"/>
                      <a:pt x="399" y="11"/>
                    </a:cubicBezTo>
                    <a:cubicBezTo>
                      <a:pt x="398" y="11"/>
                      <a:pt x="398" y="11"/>
                      <a:pt x="398" y="11"/>
                    </a:cubicBezTo>
                    <a:cubicBezTo>
                      <a:pt x="398" y="10"/>
                      <a:pt x="398" y="10"/>
                      <a:pt x="398" y="10"/>
                    </a:cubicBezTo>
                    <a:cubicBezTo>
                      <a:pt x="398" y="10"/>
                      <a:pt x="399" y="10"/>
                      <a:pt x="399" y="10"/>
                    </a:cubicBezTo>
                    <a:moveTo>
                      <a:pt x="390" y="11"/>
                    </a:moveTo>
                    <a:cubicBezTo>
                      <a:pt x="390" y="11"/>
                      <a:pt x="390" y="11"/>
                      <a:pt x="390" y="11"/>
                    </a:cubicBezTo>
                    <a:cubicBezTo>
                      <a:pt x="390" y="11"/>
                      <a:pt x="390" y="11"/>
                      <a:pt x="390" y="11"/>
                    </a:cubicBezTo>
                    <a:cubicBezTo>
                      <a:pt x="390" y="11"/>
                      <a:pt x="390" y="11"/>
                      <a:pt x="390" y="11"/>
                    </a:cubicBezTo>
                    <a:cubicBezTo>
                      <a:pt x="390" y="11"/>
                      <a:pt x="390" y="11"/>
                      <a:pt x="390" y="11"/>
                    </a:cubicBezTo>
                    <a:moveTo>
                      <a:pt x="401" y="18"/>
                    </a:moveTo>
                    <a:cubicBezTo>
                      <a:pt x="401" y="17"/>
                      <a:pt x="401" y="17"/>
                      <a:pt x="401" y="17"/>
                    </a:cubicBezTo>
                    <a:cubicBezTo>
                      <a:pt x="401" y="17"/>
                      <a:pt x="401" y="17"/>
                      <a:pt x="399" y="17"/>
                    </a:cubicBezTo>
                    <a:cubicBezTo>
                      <a:pt x="398" y="16"/>
                      <a:pt x="398" y="16"/>
                      <a:pt x="398" y="16"/>
                    </a:cubicBezTo>
                    <a:cubicBezTo>
                      <a:pt x="398" y="15"/>
                      <a:pt x="397" y="15"/>
                      <a:pt x="396" y="15"/>
                    </a:cubicBezTo>
                    <a:cubicBezTo>
                      <a:pt x="396" y="15"/>
                      <a:pt x="396" y="14"/>
                      <a:pt x="395" y="14"/>
                    </a:cubicBezTo>
                    <a:cubicBezTo>
                      <a:pt x="395" y="14"/>
                      <a:pt x="395" y="14"/>
                      <a:pt x="394" y="13"/>
                    </a:cubicBezTo>
                    <a:cubicBezTo>
                      <a:pt x="394" y="13"/>
                      <a:pt x="394" y="13"/>
                      <a:pt x="393" y="13"/>
                    </a:cubicBezTo>
                    <a:cubicBezTo>
                      <a:pt x="393" y="13"/>
                      <a:pt x="393" y="12"/>
                      <a:pt x="392" y="12"/>
                    </a:cubicBezTo>
                    <a:cubicBezTo>
                      <a:pt x="392" y="12"/>
                      <a:pt x="392" y="12"/>
                      <a:pt x="392" y="12"/>
                    </a:cubicBezTo>
                    <a:cubicBezTo>
                      <a:pt x="392" y="12"/>
                      <a:pt x="392" y="12"/>
                      <a:pt x="391" y="12"/>
                    </a:cubicBezTo>
                    <a:cubicBezTo>
                      <a:pt x="390" y="12"/>
                      <a:pt x="390" y="12"/>
                      <a:pt x="390" y="12"/>
                    </a:cubicBezTo>
                    <a:cubicBezTo>
                      <a:pt x="390" y="11"/>
                      <a:pt x="390" y="11"/>
                      <a:pt x="390" y="11"/>
                    </a:cubicBezTo>
                    <a:cubicBezTo>
                      <a:pt x="389" y="11"/>
                      <a:pt x="389" y="11"/>
                      <a:pt x="389" y="11"/>
                    </a:cubicBezTo>
                    <a:cubicBezTo>
                      <a:pt x="389" y="10"/>
                      <a:pt x="389" y="10"/>
                      <a:pt x="389" y="10"/>
                    </a:cubicBezTo>
                    <a:cubicBezTo>
                      <a:pt x="388" y="10"/>
                      <a:pt x="387" y="9"/>
                      <a:pt x="387" y="9"/>
                    </a:cubicBezTo>
                    <a:cubicBezTo>
                      <a:pt x="387" y="9"/>
                      <a:pt x="387" y="9"/>
                      <a:pt x="387" y="9"/>
                    </a:cubicBezTo>
                    <a:cubicBezTo>
                      <a:pt x="386" y="9"/>
                      <a:pt x="386" y="9"/>
                      <a:pt x="386" y="10"/>
                    </a:cubicBezTo>
                    <a:cubicBezTo>
                      <a:pt x="386" y="10"/>
                      <a:pt x="386" y="10"/>
                      <a:pt x="386" y="10"/>
                    </a:cubicBezTo>
                    <a:cubicBezTo>
                      <a:pt x="386" y="11"/>
                      <a:pt x="387" y="11"/>
                      <a:pt x="387" y="11"/>
                    </a:cubicBezTo>
                    <a:cubicBezTo>
                      <a:pt x="386" y="12"/>
                      <a:pt x="386" y="12"/>
                      <a:pt x="386" y="12"/>
                    </a:cubicBezTo>
                    <a:cubicBezTo>
                      <a:pt x="385" y="11"/>
                      <a:pt x="385" y="11"/>
                      <a:pt x="385" y="11"/>
                    </a:cubicBezTo>
                    <a:cubicBezTo>
                      <a:pt x="385" y="11"/>
                      <a:pt x="385" y="11"/>
                      <a:pt x="385" y="11"/>
                    </a:cubicBezTo>
                    <a:cubicBezTo>
                      <a:pt x="385" y="10"/>
                      <a:pt x="385" y="10"/>
                      <a:pt x="385" y="10"/>
                    </a:cubicBezTo>
                    <a:cubicBezTo>
                      <a:pt x="385" y="10"/>
                      <a:pt x="385" y="10"/>
                      <a:pt x="385" y="10"/>
                    </a:cubicBezTo>
                    <a:cubicBezTo>
                      <a:pt x="385" y="10"/>
                      <a:pt x="385" y="10"/>
                      <a:pt x="385" y="10"/>
                    </a:cubicBezTo>
                    <a:cubicBezTo>
                      <a:pt x="385" y="9"/>
                      <a:pt x="385" y="9"/>
                      <a:pt x="385" y="9"/>
                    </a:cubicBezTo>
                    <a:cubicBezTo>
                      <a:pt x="384" y="10"/>
                      <a:pt x="384" y="10"/>
                      <a:pt x="384" y="10"/>
                    </a:cubicBezTo>
                    <a:cubicBezTo>
                      <a:pt x="383" y="10"/>
                      <a:pt x="383" y="10"/>
                      <a:pt x="383" y="10"/>
                    </a:cubicBezTo>
                    <a:cubicBezTo>
                      <a:pt x="383" y="10"/>
                      <a:pt x="383" y="10"/>
                      <a:pt x="383" y="10"/>
                    </a:cubicBezTo>
                    <a:cubicBezTo>
                      <a:pt x="383" y="9"/>
                      <a:pt x="383" y="9"/>
                      <a:pt x="383" y="9"/>
                    </a:cubicBezTo>
                    <a:cubicBezTo>
                      <a:pt x="383" y="9"/>
                      <a:pt x="383" y="9"/>
                      <a:pt x="383" y="9"/>
                    </a:cubicBezTo>
                    <a:cubicBezTo>
                      <a:pt x="383" y="9"/>
                      <a:pt x="383" y="9"/>
                      <a:pt x="382" y="10"/>
                    </a:cubicBezTo>
                    <a:cubicBezTo>
                      <a:pt x="382" y="10"/>
                      <a:pt x="381" y="10"/>
                      <a:pt x="381" y="10"/>
                    </a:cubicBezTo>
                    <a:cubicBezTo>
                      <a:pt x="378" y="10"/>
                      <a:pt x="380" y="11"/>
                      <a:pt x="380" y="11"/>
                    </a:cubicBezTo>
                    <a:cubicBezTo>
                      <a:pt x="380" y="11"/>
                      <a:pt x="381" y="11"/>
                      <a:pt x="381" y="11"/>
                    </a:cubicBezTo>
                    <a:cubicBezTo>
                      <a:pt x="381" y="11"/>
                      <a:pt x="381" y="12"/>
                      <a:pt x="381" y="12"/>
                    </a:cubicBezTo>
                    <a:cubicBezTo>
                      <a:pt x="380" y="13"/>
                      <a:pt x="381" y="13"/>
                      <a:pt x="381" y="14"/>
                    </a:cubicBezTo>
                    <a:cubicBezTo>
                      <a:pt x="380" y="14"/>
                      <a:pt x="380" y="12"/>
                      <a:pt x="379" y="12"/>
                    </a:cubicBezTo>
                    <a:cubicBezTo>
                      <a:pt x="379" y="13"/>
                      <a:pt x="379" y="13"/>
                      <a:pt x="379" y="14"/>
                    </a:cubicBezTo>
                    <a:cubicBezTo>
                      <a:pt x="380" y="15"/>
                      <a:pt x="381" y="15"/>
                      <a:pt x="381" y="15"/>
                    </a:cubicBezTo>
                    <a:cubicBezTo>
                      <a:pt x="381" y="14"/>
                      <a:pt x="381" y="14"/>
                      <a:pt x="381" y="14"/>
                    </a:cubicBezTo>
                    <a:cubicBezTo>
                      <a:pt x="381" y="14"/>
                      <a:pt x="381" y="14"/>
                      <a:pt x="381" y="14"/>
                    </a:cubicBezTo>
                    <a:cubicBezTo>
                      <a:pt x="382" y="15"/>
                      <a:pt x="382" y="15"/>
                      <a:pt x="382" y="15"/>
                    </a:cubicBezTo>
                    <a:cubicBezTo>
                      <a:pt x="382" y="15"/>
                      <a:pt x="382" y="15"/>
                      <a:pt x="383" y="15"/>
                    </a:cubicBezTo>
                    <a:cubicBezTo>
                      <a:pt x="383" y="15"/>
                      <a:pt x="383" y="15"/>
                      <a:pt x="383" y="15"/>
                    </a:cubicBezTo>
                    <a:cubicBezTo>
                      <a:pt x="384" y="15"/>
                      <a:pt x="384" y="14"/>
                      <a:pt x="384" y="14"/>
                    </a:cubicBezTo>
                    <a:cubicBezTo>
                      <a:pt x="384" y="14"/>
                      <a:pt x="384" y="14"/>
                      <a:pt x="385" y="14"/>
                    </a:cubicBezTo>
                    <a:cubicBezTo>
                      <a:pt x="385" y="14"/>
                      <a:pt x="385" y="14"/>
                      <a:pt x="385" y="14"/>
                    </a:cubicBezTo>
                    <a:cubicBezTo>
                      <a:pt x="385" y="13"/>
                      <a:pt x="385" y="13"/>
                      <a:pt x="385" y="13"/>
                    </a:cubicBezTo>
                    <a:cubicBezTo>
                      <a:pt x="385" y="13"/>
                      <a:pt x="385" y="13"/>
                      <a:pt x="385" y="13"/>
                    </a:cubicBezTo>
                    <a:cubicBezTo>
                      <a:pt x="385" y="13"/>
                      <a:pt x="385" y="13"/>
                      <a:pt x="385" y="14"/>
                    </a:cubicBezTo>
                    <a:cubicBezTo>
                      <a:pt x="386" y="14"/>
                      <a:pt x="386" y="14"/>
                      <a:pt x="387" y="14"/>
                    </a:cubicBezTo>
                    <a:cubicBezTo>
                      <a:pt x="387" y="14"/>
                      <a:pt x="387" y="14"/>
                      <a:pt x="387" y="14"/>
                    </a:cubicBezTo>
                    <a:cubicBezTo>
                      <a:pt x="388" y="14"/>
                      <a:pt x="388" y="14"/>
                      <a:pt x="388" y="14"/>
                    </a:cubicBezTo>
                    <a:cubicBezTo>
                      <a:pt x="388" y="15"/>
                      <a:pt x="388" y="15"/>
                      <a:pt x="388" y="15"/>
                    </a:cubicBezTo>
                    <a:cubicBezTo>
                      <a:pt x="388" y="15"/>
                      <a:pt x="388" y="15"/>
                      <a:pt x="388" y="15"/>
                    </a:cubicBezTo>
                    <a:cubicBezTo>
                      <a:pt x="388" y="15"/>
                      <a:pt x="388" y="15"/>
                      <a:pt x="387" y="15"/>
                    </a:cubicBezTo>
                    <a:cubicBezTo>
                      <a:pt x="387" y="15"/>
                      <a:pt x="387" y="15"/>
                      <a:pt x="387" y="15"/>
                    </a:cubicBezTo>
                    <a:cubicBezTo>
                      <a:pt x="387" y="15"/>
                      <a:pt x="383" y="15"/>
                      <a:pt x="383" y="16"/>
                    </a:cubicBezTo>
                    <a:cubicBezTo>
                      <a:pt x="383" y="17"/>
                      <a:pt x="383" y="17"/>
                      <a:pt x="383" y="17"/>
                    </a:cubicBezTo>
                    <a:cubicBezTo>
                      <a:pt x="384" y="17"/>
                      <a:pt x="384" y="17"/>
                      <a:pt x="384" y="17"/>
                    </a:cubicBezTo>
                    <a:cubicBezTo>
                      <a:pt x="384" y="17"/>
                      <a:pt x="384" y="17"/>
                      <a:pt x="384" y="17"/>
                    </a:cubicBezTo>
                    <a:cubicBezTo>
                      <a:pt x="385" y="17"/>
                      <a:pt x="385" y="17"/>
                      <a:pt x="386" y="17"/>
                    </a:cubicBezTo>
                    <a:cubicBezTo>
                      <a:pt x="386" y="17"/>
                      <a:pt x="387" y="16"/>
                      <a:pt x="387" y="16"/>
                    </a:cubicBezTo>
                    <a:cubicBezTo>
                      <a:pt x="387" y="16"/>
                      <a:pt x="387" y="16"/>
                      <a:pt x="387" y="16"/>
                    </a:cubicBezTo>
                    <a:cubicBezTo>
                      <a:pt x="387" y="16"/>
                      <a:pt x="387" y="16"/>
                      <a:pt x="388" y="16"/>
                    </a:cubicBezTo>
                    <a:cubicBezTo>
                      <a:pt x="387" y="17"/>
                      <a:pt x="387" y="17"/>
                      <a:pt x="387" y="17"/>
                    </a:cubicBezTo>
                    <a:cubicBezTo>
                      <a:pt x="386" y="18"/>
                      <a:pt x="386" y="18"/>
                      <a:pt x="386" y="18"/>
                    </a:cubicBezTo>
                    <a:cubicBezTo>
                      <a:pt x="386" y="18"/>
                      <a:pt x="386" y="18"/>
                      <a:pt x="386" y="18"/>
                    </a:cubicBezTo>
                    <a:cubicBezTo>
                      <a:pt x="383" y="17"/>
                      <a:pt x="383" y="18"/>
                      <a:pt x="384" y="19"/>
                    </a:cubicBezTo>
                    <a:cubicBezTo>
                      <a:pt x="384" y="19"/>
                      <a:pt x="384" y="19"/>
                      <a:pt x="385" y="19"/>
                    </a:cubicBezTo>
                    <a:cubicBezTo>
                      <a:pt x="386" y="19"/>
                      <a:pt x="386" y="19"/>
                      <a:pt x="388" y="22"/>
                    </a:cubicBezTo>
                    <a:cubicBezTo>
                      <a:pt x="388" y="22"/>
                      <a:pt x="388" y="22"/>
                      <a:pt x="388" y="22"/>
                    </a:cubicBezTo>
                    <a:cubicBezTo>
                      <a:pt x="388" y="21"/>
                      <a:pt x="388" y="21"/>
                      <a:pt x="388" y="21"/>
                    </a:cubicBezTo>
                    <a:cubicBezTo>
                      <a:pt x="388" y="21"/>
                      <a:pt x="389" y="21"/>
                      <a:pt x="389" y="20"/>
                    </a:cubicBezTo>
                    <a:cubicBezTo>
                      <a:pt x="389" y="19"/>
                      <a:pt x="389" y="19"/>
                      <a:pt x="389" y="18"/>
                    </a:cubicBezTo>
                    <a:cubicBezTo>
                      <a:pt x="390" y="18"/>
                      <a:pt x="390" y="18"/>
                      <a:pt x="390" y="18"/>
                    </a:cubicBezTo>
                    <a:cubicBezTo>
                      <a:pt x="390" y="17"/>
                      <a:pt x="390" y="17"/>
                      <a:pt x="390" y="16"/>
                    </a:cubicBezTo>
                    <a:cubicBezTo>
                      <a:pt x="391" y="16"/>
                      <a:pt x="391" y="16"/>
                      <a:pt x="391" y="16"/>
                    </a:cubicBezTo>
                    <a:cubicBezTo>
                      <a:pt x="391" y="15"/>
                      <a:pt x="391" y="14"/>
                      <a:pt x="391" y="14"/>
                    </a:cubicBezTo>
                    <a:cubicBezTo>
                      <a:pt x="391" y="14"/>
                      <a:pt x="392" y="14"/>
                      <a:pt x="393" y="14"/>
                    </a:cubicBezTo>
                    <a:cubicBezTo>
                      <a:pt x="393" y="14"/>
                      <a:pt x="393" y="14"/>
                      <a:pt x="393" y="14"/>
                    </a:cubicBezTo>
                    <a:cubicBezTo>
                      <a:pt x="393" y="14"/>
                      <a:pt x="393" y="15"/>
                      <a:pt x="393" y="15"/>
                    </a:cubicBezTo>
                    <a:cubicBezTo>
                      <a:pt x="395" y="15"/>
                      <a:pt x="395" y="17"/>
                      <a:pt x="395" y="17"/>
                    </a:cubicBezTo>
                    <a:cubicBezTo>
                      <a:pt x="394" y="17"/>
                      <a:pt x="394" y="18"/>
                      <a:pt x="395" y="18"/>
                    </a:cubicBezTo>
                    <a:cubicBezTo>
                      <a:pt x="395" y="18"/>
                      <a:pt x="395" y="18"/>
                      <a:pt x="395" y="18"/>
                    </a:cubicBezTo>
                    <a:cubicBezTo>
                      <a:pt x="396" y="18"/>
                      <a:pt x="396" y="17"/>
                      <a:pt x="397" y="17"/>
                    </a:cubicBezTo>
                    <a:cubicBezTo>
                      <a:pt x="397" y="18"/>
                      <a:pt x="397" y="18"/>
                      <a:pt x="398" y="19"/>
                    </a:cubicBezTo>
                    <a:cubicBezTo>
                      <a:pt x="398" y="19"/>
                      <a:pt x="398" y="19"/>
                      <a:pt x="399" y="19"/>
                    </a:cubicBezTo>
                    <a:cubicBezTo>
                      <a:pt x="399" y="19"/>
                      <a:pt x="399" y="19"/>
                      <a:pt x="399" y="19"/>
                    </a:cubicBezTo>
                    <a:cubicBezTo>
                      <a:pt x="399" y="18"/>
                      <a:pt x="399" y="18"/>
                      <a:pt x="399" y="18"/>
                    </a:cubicBezTo>
                    <a:cubicBezTo>
                      <a:pt x="400" y="18"/>
                      <a:pt x="400" y="18"/>
                      <a:pt x="401" y="18"/>
                    </a:cubicBezTo>
                    <a:cubicBezTo>
                      <a:pt x="401" y="18"/>
                      <a:pt x="401" y="18"/>
                      <a:pt x="401" y="18"/>
                    </a:cubicBezTo>
                    <a:moveTo>
                      <a:pt x="609" y="325"/>
                    </a:moveTo>
                    <a:cubicBezTo>
                      <a:pt x="608" y="313"/>
                      <a:pt x="607" y="300"/>
                      <a:pt x="605" y="288"/>
                    </a:cubicBezTo>
                    <a:cubicBezTo>
                      <a:pt x="590" y="288"/>
                      <a:pt x="575" y="288"/>
                      <a:pt x="558" y="288"/>
                    </a:cubicBezTo>
                    <a:cubicBezTo>
                      <a:pt x="537" y="287"/>
                      <a:pt x="514" y="287"/>
                      <a:pt x="492" y="287"/>
                    </a:cubicBezTo>
                    <a:cubicBezTo>
                      <a:pt x="492" y="287"/>
                      <a:pt x="490" y="292"/>
                      <a:pt x="489" y="294"/>
                    </a:cubicBezTo>
                    <a:cubicBezTo>
                      <a:pt x="488" y="294"/>
                      <a:pt x="488" y="294"/>
                      <a:pt x="488" y="294"/>
                    </a:cubicBezTo>
                    <a:cubicBezTo>
                      <a:pt x="488" y="295"/>
                      <a:pt x="488" y="295"/>
                      <a:pt x="488" y="295"/>
                    </a:cubicBezTo>
                    <a:cubicBezTo>
                      <a:pt x="487" y="295"/>
                      <a:pt x="487" y="295"/>
                      <a:pt x="487" y="295"/>
                    </a:cubicBezTo>
                    <a:cubicBezTo>
                      <a:pt x="486" y="295"/>
                      <a:pt x="486" y="295"/>
                      <a:pt x="484" y="295"/>
                    </a:cubicBezTo>
                    <a:cubicBezTo>
                      <a:pt x="484" y="295"/>
                      <a:pt x="484" y="295"/>
                      <a:pt x="484" y="295"/>
                    </a:cubicBezTo>
                    <a:cubicBezTo>
                      <a:pt x="483" y="295"/>
                      <a:pt x="483" y="295"/>
                      <a:pt x="483" y="295"/>
                    </a:cubicBezTo>
                    <a:cubicBezTo>
                      <a:pt x="482" y="296"/>
                      <a:pt x="482" y="296"/>
                      <a:pt x="482" y="296"/>
                    </a:cubicBezTo>
                    <a:cubicBezTo>
                      <a:pt x="482" y="296"/>
                      <a:pt x="482" y="296"/>
                      <a:pt x="482" y="296"/>
                    </a:cubicBezTo>
                    <a:cubicBezTo>
                      <a:pt x="481" y="296"/>
                      <a:pt x="481" y="296"/>
                      <a:pt x="480" y="296"/>
                    </a:cubicBezTo>
                    <a:cubicBezTo>
                      <a:pt x="480" y="295"/>
                      <a:pt x="479" y="295"/>
                      <a:pt x="479" y="295"/>
                    </a:cubicBezTo>
                    <a:cubicBezTo>
                      <a:pt x="479" y="295"/>
                      <a:pt x="478" y="294"/>
                      <a:pt x="478" y="294"/>
                    </a:cubicBezTo>
                    <a:cubicBezTo>
                      <a:pt x="478" y="294"/>
                      <a:pt x="475" y="294"/>
                      <a:pt x="473" y="294"/>
                    </a:cubicBezTo>
                    <a:cubicBezTo>
                      <a:pt x="473" y="294"/>
                      <a:pt x="473" y="294"/>
                      <a:pt x="473" y="294"/>
                    </a:cubicBezTo>
                    <a:cubicBezTo>
                      <a:pt x="472" y="294"/>
                      <a:pt x="472" y="294"/>
                      <a:pt x="472" y="294"/>
                    </a:cubicBezTo>
                    <a:cubicBezTo>
                      <a:pt x="471" y="294"/>
                      <a:pt x="471" y="294"/>
                      <a:pt x="471" y="294"/>
                    </a:cubicBezTo>
                    <a:cubicBezTo>
                      <a:pt x="473" y="295"/>
                      <a:pt x="474" y="295"/>
                      <a:pt x="477" y="296"/>
                    </a:cubicBezTo>
                    <a:cubicBezTo>
                      <a:pt x="478" y="296"/>
                      <a:pt x="478" y="297"/>
                      <a:pt x="478" y="297"/>
                    </a:cubicBezTo>
                    <a:cubicBezTo>
                      <a:pt x="478" y="298"/>
                      <a:pt x="478" y="298"/>
                      <a:pt x="478" y="298"/>
                    </a:cubicBezTo>
                    <a:cubicBezTo>
                      <a:pt x="478" y="299"/>
                      <a:pt x="478" y="299"/>
                      <a:pt x="479" y="300"/>
                    </a:cubicBezTo>
                    <a:cubicBezTo>
                      <a:pt x="479" y="300"/>
                      <a:pt x="479" y="301"/>
                      <a:pt x="479" y="301"/>
                    </a:cubicBezTo>
                    <a:cubicBezTo>
                      <a:pt x="479" y="302"/>
                      <a:pt x="479" y="302"/>
                      <a:pt x="479" y="302"/>
                    </a:cubicBezTo>
                    <a:cubicBezTo>
                      <a:pt x="479" y="303"/>
                      <a:pt x="479" y="303"/>
                      <a:pt x="479" y="303"/>
                    </a:cubicBezTo>
                    <a:cubicBezTo>
                      <a:pt x="479" y="306"/>
                      <a:pt x="482" y="308"/>
                      <a:pt x="483" y="311"/>
                    </a:cubicBezTo>
                    <a:cubicBezTo>
                      <a:pt x="485" y="314"/>
                      <a:pt x="486" y="314"/>
                      <a:pt x="487" y="315"/>
                    </a:cubicBezTo>
                    <a:cubicBezTo>
                      <a:pt x="488" y="315"/>
                      <a:pt x="488" y="315"/>
                      <a:pt x="489" y="315"/>
                    </a:cubicBezTo>
                    <a:cubicBezTo>
                      <a:pt x="491" y="316"/>
                      <a:pt x="491" y="313"/>
                      <a:pt x="492" y="312"/>
                    </a:cubicBezTo>
                    <a:cubicBezTo>
                      <a:pt x="492" y="313"/>
                      <a:pt x="493" y="313"/>
                      <a:pt x="493" y="313"/>
                    </a:cubicBezTo>
                    <a:cubicBezTo>
                      <a:pt x="495" y="316"/>
                      <a:pt x="498" y="318"/>
                      <a:pt x="499" y="321"/>
                    </a:cubicBezTo>
                    <a:cubicBezTo>
                      <a:pt x="505" y="332"/>
                      <a:pt x="505" y="332"/>
                      <a:pt x="505" y="332"/>
                    </a:cubicBezTo>
                    <a:cubicBezTo>
                      <a:pt x="505" y="333"/>
                      <a:pt x="505" y="333"/>
                      <a:pt x="505" y="333"/>
                    </a:cubicBezTo>
                    <a:cubicBezTo>
                      <a:pt x="504" y="335"/>
                      <a:pt x="504" y="337"/>
                      <a:pt x="505" y="339"/>
                    </a:cubicBezTo>
                    <a:cubicBezTo>
                      <a:pt x="506" y="341"/>
                      <a:pt x="509" y="340"/>
                      <a:pt x="510" y="341"/>
                    </a:cubicBezTo>
                    <a:cubicBezTo>
                      <a:pt x="511" y="342"/>
                      <a:pt x="516" y="352"/>
                      <a:pt x="516" y="352"/>
                    </a:cubicBezTo>
                    <a:cubicBezTo>
                      <a:pt x="518" y="356"/>
                      <a:pt x="514" y="362"/>
                      <a:pt x="519" y="364"/>
                    </a:cubicBezTo>
                    <a:cubicBezTo>
                      <a:pt x="519" y="364"/>
                      <a:pt x="525" y="368"/>
                      <a:pt x="527" y="373"/>
                    </a:cubicBezTo>
                    <a:cubicBezTo>
                      <a:pt x="527" y="376"/>
                      <a:pt x="528" y="376"/>
                      <a:pt x="529" y="377"/>
                    </a:cubicBezTo>
                    <a:cubicBezTo>
                      <a:pt x="531" y="379"/>
                      <a:pt x="531" y="379"/>
                      <a:pt x="538" y="397"/>
                    </a:cubicBezTo>
                    <a:cubicBezTo>
                      <a:pt x="538" y="401"/>
                      <a:pt x="538" y="404"/>
                      <a:pt x="538" y="408"/>
                    </a:cubicBezTo>
                    <a:cubicBezTo>
                      <a:pt x="539" y="414"/>
                      <a:pt x="547" y="415"/>
                      <a:pt x="549" y="412"/>
                    </a:cubicBezTo>
                    <a:cubicBezTo>
                      <a:pt x="553" y="408"/>
                      <a:pt x="553" y="408"/>
                      <a:pt x="555" y="407"/>
                    </a:cubicBezTo>
                    <a:cubicBezTo>
                      <a:pt x="557" y="407"/>
                      <a:pt x="559" y="407"/>
                      <a:pt x="561" y="407"/>
                    </a:cubicBezTo>
                    <a:cubicBezTo>
                      <a:pt x="561" y="407"/>
                      <a:pt x="561" y="407"/>
                      <a:pt x="561" y="407"/>
                    </a:cubicBezTo>
                    <a:cubicBezTo>
                      <a:pt x="562" y="408"/>
                      <a:pt x="562" y="408"/>
                      <a:pt x="563" y="408"/>
                    </a:cubicBezTo>
                    <a:cubicBezTo>
                      <a:pt x="563" y="408"/>
                      <a:pt x="563" y="408"/>
                      <a:pt x="563" y="408"/>
                    </a:cubicBezTo>
                    <a:cubicBezTo>
                      <a:pt x="564" y="408"/>
                      <a:pt x="564" y="407"/>
                      <a:pt x="565" y="406"/>
                    </a:cubicBezTo>
                    <a:cubicBezTo>
                      <a:pt x="569" y="400"/>
                      <a:pt x="577" y="402"/>
                      <a:pt x="582" y="397"/>
                    </a:cubicBezTo>
                    <a:cubicBezTo>
                      <a:pt x="583" y="396"/>
                      <a:pt x="583" y="396"/>
                      <a:pt x="586" y="396"/>
                    </a:cubicBezTo>
                    <a:cubicBezTo>
                      <a:pt x="587" y="395"/>
                      <a:pt x="587" y="395"/>
                      <a:pt x="587" y="395"/>
                    </a:cubicBezTo>
                    <a:cubicBezTo>
                      <a:pt x="587" y="392"/>
                      <a:pt x="587" y="392"/>
                      <a:pt x="588" y="391"/>
                    </a:cubicBezTo>
                    <a:cubicBezTo>
                      <a:pt x="589" y="391"/>
                      <a:pt x="589" y="391"/>
                      <a:pt x="591" y="390"/>
                    </a:cubicBezTo>
                    <a:cubicBezTo>
                      <a:pt x="593" y="389"/>
                      <a:pt x="593" y="389"/>
                      <a:pt x="601" y="389"/>
                    </a:cubicBezTo>
                    <a:cubicBezTo>
                      <a:pt x="601" y="389"/>
                      <a:pt x="601" y="385"/>
                      <a:pt x="603" y="382"/>
                    </a:cubicBezTo>
                    <a:cubicBezTo>
                      <a:pt x="605" y="382"/>
                      <a:pt x="606" y="382"/>
                      <a:pt x="608" y="382"/>
                    </a:cubicBezTo>
                    <a:cubicBezTo>
                      <a:pt x="609" y="379"/>
                      <a:pt x="610" y="376"/>
                      <a:pt x="610" y="376"/>
                    </a:cubicBezTo>
                    <a:cubicBezTo>
                      <a:pt x="611" y="365"/>
                      <a:pt x="610" y="354"/>
                      <a:pt x="610" y="342"/>
                    </a:cubicBezTo>
                    <a:cubicBezTo>
                      <a:pt x="609" y="343"/>
                      <a:pt x="609" y="343"/>
                      <a:pt x="609" y="343"/>
                    </a:cubicBezTo>
                    <a:cubicBezTo>
                      <a:pt x="608" y="342"/>
                      <a:pt x="609" y="340"/>
                      <a:pt x="608" y="339"/>
                    </a:cubicBezTo>
                    <a:cubicBezTo>
                      <a:pt x="607" y="339"/>
                      <a:pt x="607" y="339"/>
                      <a:pt x="607" y="338"/>
                    </a:cubicBezTo>
                    <a:cubicBezTo>
                      <a:pt x="607" y="335"/>
                      <a:pt x="606" y="333"/>
                      <a:pt x="606" y="331"/>
                    </a:cubicBezTo>
                    <a:cubicBezTo>
                      <a:pt x="606" y="330"/>
                      <a:pt x="606" y="330"/>
                      <a:pt x="605" y="329"/>
                    </a:cubicBezTo>
                    <a:cubicBezTo>
                      <a:pt x="602" y="331"/>
                      <a:pt x="602" y="331"/>
                      <a:pt x="601" y="340"/>
                    </a:cubicBezTo>
                    <a:cubicBezTo>
                      <a:pt x="600" y="340"/>
                      <a:pt x="599" y="340"/>
                      <a:pt x="597" y="340"/>
                    </a:cubicBezTo>
                    <a:cubicBezTo>
                      <a:pt x="596" y="340"/>
                      <a:pt x="596" y="340"/>
                      <a:pt x="596" y="340"/>
                    </a:cubicBezTo>
                    <a:cubicBezTo>
                      <a:pt x="595" y="340"/>
                      <a:pt x="594" y="339"/>
                      <a:pt x="593" y="339"/>
                    </a:cubicBezTo>
                    <a:cubicBezTo>
                      <a:pt x="592" y="339"/>
                      <a:pt x="592" y="339"/>
                      <a:pt x="592" y="339"/>
                    </a:cubicBezTo>
                    <a:cubicBezTo>
                      <a:pt x="589" y="341"/>
                      <a:pt x="589" y="341"/>
                      <a:pt x="588" y="343"/>
                    </a:cubicBezTo>
                    <a:cubicBezTo>
                      <a:pt x="588" y="343"/>
                      <a:pt x="584" y="342"/>
                      <a:pt x="584" y="337"/>
                    </a:cubicBezTo>
                    <a:cubicBezTo>
                      <a:pt x="584" y="337"/>
                      <a:pt x="584" y="336"/>
                      <a:pt x="585" y="336"/>
                    </a:cubicBezTo>
                    <a:cubicBezTo>
                      <a:pt x="586" y="335"/>
                      <a:pt x="586" y="335"/>
                      <a:pt x="587" y="335"/>
                    </a:cubicBezTo>
                    <a:cubicBezTo>
                      <a:pt x="587" y="335"/>
                      <a:pt x="588" y="335"/>
                      <a:pt x="588" y="335"/>
                    </a:cubicBezTo>
                    <a:cubicBezTo>
                      <a:pt x="594" y="338"/>
                      <a:pt x="594" y="334"/>
                      <a:pt x="594" y="334"/>
                    </a:cubicBezTo>
                    <a:cubicBezTo>
                      <a:pt x="593" y="334"/>
                      <a:pt x="593" y="334"/>
                      <a:pt x="593" y="334"/>
                    </a:cubicBezTo>
                    <a:cubicBezTo>
                      <a:pt x="592" y="333"/>
                      <a:pt x="592" y="333"/>
                      <a:pt x="591" y="333"/>
                    </a:cubicBezTo>
                    <a:cubicBezTo>
                      <a:pt x="591" y="333"/>
                      <a:pt x="590" y="333"/>
                      <a:pt x="590" y="334"/>
                    </a:cubicBezTo>
                    <a:cubicBezTo>
                      <a:pt x="589" y="334"/>
                      <a:pt x="589" y="334"/>
                      <a:pt x="588" y="334"/>
                    </a:cubicBezTo>
                    <a:cubicBezTo>
                      <a:pt x="585" y="333"/>
                      <a:pt x="582" y="333"/>
                      <a:pt x="580" y="332"/>
                    </a:cubicBezTo>
                    <a:cubicBezTo>
                      <a:pt x="579" y="332"/>
                      <a:pt x="578" y="332"/>
                      <a:pt x="578" y="332"/>
                    </a:cubicBezTo>
                    <a:cubicBezTo>
                      <a:pt x="578" y="330"/>
                      <a:pt x="578" y="327"/>
                      <a:pt x="577" y="325"/>
                    </a:cubicBezTo>
                    <a:cubicBezTo>
                      <a:pt x="576" y="324"/>
                      <a:pt x="576" y="324"/>
                      <a:pt x="570" y="321"/>
                    </a:cubicBezTo>
                    <a:cubicBezTo>
                      <a:pt x="568" y="316"/>
                      <a:pt x="565" y="311"/>
                      <a:pt x="565" y="305"/>
                    </a:cubicBezTo>
                    <a:cubicBezTo>
                      <a:pt x="566" y="301"/>
                      <a:pt x="571" y="303"/>
                      <a:pt x="572" y="303"/>
                    </a:cubicBezTo>
                    <a:cubicBezTo>
                      <a:pt x="572" y="304"/>
                      <a:pt x="572" y="304"/>
                      <a:pt x="576" y="308"/>
                    </a:cubicBezTo>
                    <a:cubicBezTo>
                      <a:pt x="578" y="310"/>
                      <a:pt x="578" y="310"/>
                      <a:pt x="580" y="314"/>
                    </a:cubicBezTo>
                    <a:cubicBezTo>
                      <a:pt x="581" y="317"/>
                      <a:pt x="584" y="317"/>
                      <a:pt x="586" y="319"/>
                    </a:cubicBezTo>
                    <a:cubicBezTo>
                      <a:pt x="589" y="323"/>
                      <a:pt x="590" y="323"/>
                      <a:pt x="598" y="324"/>
                    </a:cubicBezTo>
                    <a:cubicBezTo>
                      <a:pt x="599" y="324"/>
                      <a:pt x="599" y="324"/>
                      <a:pt x="599" y="324"/>
                    </a:cubicBezTo>
                    <a:cubicBezTo>
                      <a:pt x="599" y="324"/>
                      <a:pt x="600" y="324"/>
                      <a:pt x="600" y="324"/>
                    </a:cubicBezTo>
                    <a:cubicBezTo>
                      <a:pt x="601" y="324"/>
                      <a:pt x="602" y="324"/>
                      <a:pt x="604" y="323"/>
                    </a:cubicBezTo>
                    <a:cubicBezTo>
                      <a:pt x="604" y="323"/>
                      <a:pt x="605" y="323"/>
                      <a:pt x="605" y="323"/>
                    </a:cubicBezTo>
                    <a:cubicBezTo>
                      <a:pt x="607" y="323"/>
                      <a:pt x="607" y="323"/>
                      <a:pt x="609" y="325"/>
                    </a:cubicBezTo>
                    <a:cubicBezTo>
                      <a:pt x="609" y="325"/>
                      <a:pt x="609" y="325"/>
                      <a:pt x="609" y="325"/>
                    </a:cubicBezTo>
                    <a:moveTo>
                      <a:pt x="680" y="160"/>
                    </a:moveTo>
                    <a:cubicBezTo>
                      <a:pt x="671" y="147"/>
                      <a:pt x="657" y="130"/>
                      <a:pt x="646" y="118"/>
                    </a:cubicBezTo>
                    <a:cubicBezTo>
                      <a:pt x="649" y="120"/>
                      <a:pt x="614" y="121"/>
                      <a:pt x="550" y="121"/>
                    </a:cubicBezTo>
                    <a:cubicBezTo>
                      <a:pt x="577" y="168"/>
                      <a:pt x="596" y="225"/>
                      <a:pt x="605" y="288"/>
                    </a:cubicBezTo>
                    <a:cubicBezTo>
                      <a:pt x="690" y="289"/>
                      <a:pt x="736" y="287"/>
                      <a:pt x="736" y="284"/>
                    </a:cubicBezTo>
                    <a:cubicBezTo>
                      <a:pt x="730" y="264"/>
                      <a:pt x="730" y="264"/>
                      <a:pt x="730" y="264"/>
                    </a:cubicBezTo>
                    <a:cubicBezTo>
                      <a:pt x="718" y="228"/>
                      <a:pt x="718" y="227"/>
                      <a:pt x="709" y="210"/>
                    </a:cubicBezTo>
                    <a:cubicBezTo>
                      <a:pt x="693" y="178"/>
                      <a:pt x="690" y="173"/>
                      <a:pt x="680" y="160"/>
                    </a:cubicBezTo>
                    <a:moveTo>
                      <a:pt x="415" y="119"/>
                    </a:moveTo>
                    <a:cubicBezTo>
                      <a:pt x="416" y="119"/>
                      <a:pt x="418" y="119"/>
                      <a:pt x="420" y="119"/>
                    </a:cubicBezTo>
                    <a:cubicBezTo>
                      <a:pt x="419" y="119"/>
                      <a:pt x="419" y="119"/>
                      <a:pt x="419" y="119"/>
                    </a:cubicBezTo>
                    <a:cubicBezTo>
                      <a:pt x="418" y="119"/>
                      <a:pt x="418" y="119"/>
                      <a:pt x="418" y="119"/>
                    </a:cubicBezTo>
                    <a:cubicBezTo>
                      <a:pt x="418" y="119"/>
                      <a:pt x="418" y="119"/>
                      <a:pt x="418" y="119"/>
                    </a:cubicBezTo>
                    <a:cubicBezTo>
                      <a:pt x="418" y="119"/>
                      <a:pt x="418" y="119"/>
                      <a:pt x="417" y="118"/>
                    </a:cubicBezTo>
                    <a:cubicBezTo>
                      <a:pt x="417" y="117"/>
                      <a:pt x="417" y="117"/>
                      <a:pt x="417" y="117"/>
                    </a:cubicBezTo>
                    <a:cubicBezTo>
                      <a:pt x="417" y="117"/>
                      <a:pt x="417" y="117"/>
                      <a:pt x="417" y="117"/>
                    </a:cubicBezTo>
                    <a:cubicBezTo>
                      <a:pt x="416" y="117"/>
                      <a:pt x="416" y="117"/>
                      <a:pt x="415" y="117"/>
                    </a:cubicBezTo>
                    <a:cubicBezTo>
                      <a:pt x="415" y="117"/>
                      <a:pt x="415" y="117"/>
                      <a:pt x="415" y="117"/>
                    </a:cubicBezTo>
                    <a:cubicBezTo>
                      <a:pt x="414" y="118"/>
                      <a:pt x="414" y="118"/>
                      <a:pt x="414" y="118"/>
                    </a:cubicBezTo>
                    <a:cubicBezTo>
                      <a:pt x="414" y="118"/>
                      <a:pt x="414" y="118"/>
                      <a:pt x="414" y="118"/>
                    </a:cubicBezTo>
                    <a:cubicBezTo>
                      <a:pt x="415" y="119"/>
                      <a:pt x="415" y="119"/>
                      <a:pt x="415" y="119"/>
                    </a:cubicBezTo>
                    <a:moveTo>
                      <a:pt x="416" y="52"/>
                    </a:moveTo>
                    <a:cubicBezTo>
                      <a:pt x="416" y="51"/>
                      <a:pt x="416" y="50"/>
                      <a:pt x="415" y="50"/>
                    </a:cubicBezTo>
                    <a:cubicBezTo>
                      <a:pt x="415" y="50"/>
                      <a:pt x="415" y="50"/>
                      <a:pt x="415" y="50"/>
                    </a:cubicBezTo>
                    <a:cubicBezTo>
                      <a:pt x="415" y="50"/>
                      <a:pt x="415" y="50"/>
                      <a:pt x="415" y="50"/>
                    </a:cubicBezTo>
                    <a:cubicBezTo>
                      <a:pt x="414" y="50"/>
                      <a:pt x="414" y="50"/>
                      <a:pt x="413" y="50"/>
                    </a:cubicBezTo>
                    <a:cubicBezTo>
                      <a:pt x="414" y="50"/>
                      <a:pt x="414" y="50"/>
                      <a:pt x="414" y="50"/>
                    </a:cubicBezTo>
                    <a:cubicBezTo>
                      <a:pt x="414" y="51"/>
                      <a:pt x="414" y="51"/>
                      <a:pt x="414" y="51"/>
                    </a:cubicBezTo>
                    <a:cubicBezTo>
                      <a:pt x="414" y="51"/>
                      <a:pt x="414" y="52"/>
                      <a:pt x="414" y="52"/>
                    </a:cubicBezTo>
                    <a:cubicBezTo>
                      <a:pt x="415" y="52"/>
                      <a:pt x="415" y="52"/>
                      <a:pt x="416" y="52"/>
                    </a:cubicBezTo>
                    <a:moveTo>
                      <a:pt x="550" y="121"/>
                    </a:moveTo>
                    <a:cubicBezTo>
                      <a:pt x="537" y="99"/>
                      <a:pt x="522" y="79"/>
                      <a:pt x="507" y="62"/>
                    </a:cubicBezTo>
                    <a:cubicBezTo>
                      <a:pt x="507" y="63"/>
                      <a:pt x="507" y="63"/>
                      <a:pt x="507" y="63"/>
                    </a:cubicBezTo>
                    <a:cubicBezTo>
                      <a:pt x="506" y="64"/>
                      <a:pt x="506" y="64"/>
                      <a:pt x="506" y="64"/>
                    </a:cubicBezTo>
                    <a:cubicBezTo>
                      <a:pt x="505" y="63"/>
                      <a:pt x="504" y="63"/>
                      <a:pt x="504" y="63"/>
                    </a:cubicBezTo>
                    <a:cubicBezTo>
                      <a:pt x="504" y="63"/>
                      <a:pt x="504" y="63"/>
                      <a:pt x="503" y="63"/>
                    </a:cubicBezTo>
                    <a:cubicBezTo>
                      <a:pt x="503" y="64"/>
                      <a:pt x="504" y="65"/>
                      <a:pt x="504" y="65"/>
                    </a:cubicBezTo>
                    <a:cubicBezTo>
                      <a:pt x="504" y="65"/>
                      <a:pt x="503" y="65"/>
                      <a:pt x="503" y="65"/>
                    </a:cubicBezTo>
                    <a:cubicBezTo>
                      <a:pt x="501" y="64"/>
                      <a:pt x="501" y="64"/>
                      <a:pt x="498" y="61"/>
                    </a:cubicBezTo>
                    <a:cubicBezTo>
                      <a:pt x="497" y="62"/>
                      <a:pt x="497" y="62"/>
                      <a:pt x="497" y="62"/>
                    </a:cubicBezTo>
                    <a:cubicBezTo>
                      <a:pt x="497" y="62"/>
                      <a:pt x="497" y="62"/>
                      <a:pt x="496" y="62"/>
                    </a:cubicBezTo>
                    <a:cubicBezTo>
                      <a:pt x="496" y="63"/>
                      <a:pt x="496" y="63"/>
                      <a:pt x="496" y="63"/>
                    </a:cubicBezTo>
                    <a:cubicBezTo>
                      <a:pt x="495" y="63"/>
                      <a:pt x="495" y="63"/>
                      <a:pt x="495" y="63"/>
                    </a:cubicBezTo>
                    <a:cubicBezTo>
                      <a:pt x="494" y="63"/>
                      <a:pt x="494" y="63"/>
                      <a:pt x="494" y="63"/>
                    </a:cubicBezTo>
                    <a:cubicBezTo>
                      <a:pt x="494" y="64"/>
                      <a:pt x="493" y="64"/>
                      <a:pt x="493" y="64"/>
                    </a:cubicBezTo>
                    <a:cubicBezTo>
                      <a:pt x="492" y="65"/>
                      <a:pt x="492" y="65"/>
                      <a:pt x="492" y="65"/>
                    </a:cubicBezTo>
                    <a:cubicBezTo>
                      <a:pt x="490" y="65"/>
                      <a:pt x="490" y="65"/>
                      <a:pt x="490" y="67"/>
                    </a:cubicBezTo>
                    <a:cubicBezTo>
                      <a:pt x="489" y="67"/>
                      <a:pt x="489" y="67"/>
                      <a:pt x="488" y="67"/>
                    </a:cubicBezTo>
                    <a:cubicBezTo>
                      <a:pt x="487" y="68"/>
                      <a:pt x="487" y="68"/>
                      <a:pt x="487" y="68"/>
                    </a:cubicBezTo>
                    <a:cubicBezTo>
                      <a:pt x="490" y="70"/>
                      <a:pt x="490" y="70"/>
                      <a:pt x="490" y="70"/>
                    </a:cubicBezTo>
                    <a:cubicBezTo>
                      <a:pt x="489" y="72"/>
                      <a:pt x="489" y="72"/>
                      <a:pt x="486" y="73"/>
                    </a:cubicBezTo>
                    <a:cubicBezTo>
                      <a:pt x="486" y="73"/>
                      <a:pt x="486" y="73"/>
                      <a:pt x="486" y="73"/>
                    </a:cubicBezTo>
                    <a:cubicBezTo>
                      <a:pt x="480" y="69"/>
                      <a:pt x="480" y="69"/>
                      <a:pt x="480" y="68"/>
                    </a:cubicBezTo>
                    <a:cubicBezTo>
                      <a:pt x="481" y="68"/>
                      <a:pt x="482" y="68"/>
                      <a:pt x="483" y="68"/>
                    </a:cubicBezTo>
                    <a:cubicBezTo>
                      <a:pt x="483" y="67"/>
                      <a:pt x="482" y="66"/>
                      <a:pt x="482" y="65"/>
                    </a:cubicBezTo>
                    <a:cubicBezTo>
                      <a:pt x="481" y="65"/>
                      <a:pt x="481" y="65"/>
                      <a:pt x="480" y="65"/>
                    </a:cubicBezTo>
                    <a:cubicBezTo>
                      <a:pt x="479" y="64"/>
                      <a:pt x="479" y="64"/>
                      <a:pt x="477" y="63"/>
                    </a:cubicBezTo>
                    <a:cubicBezTo>
                      <a:pt x="477" y="63"/>
                      <a:pt x="477" y="63"/>
                      <a:pt x="476" y="63"/>
                    </a:cubicBezTo>
                    <a:cubicBezTo>
                      <a:pt x="476" y="63"/>
                      <a:pt x="476" y="63"/>
                      <a:pt x="476" y="63"/>
                    </a:cubicBezTo>
                    <a:cubicBezTo>
                      <a:pt x="475" y="62"/>
                      <a:pt x="475" y="62"/>
                      <a:pt x="473" y="62"/>
                    </a:cubicBezTo>
                    <a:cubicBezTo>
                      <a:pt x="472" y="62"/>
                      <a:pt x="472" y="62"/>
                      <a:pt x="472" y="62"/>
                    </a:cubicBezTo>
                    <a:cubicBezTo>
                      <a:pt x="471" y="63"/>
                      <a:pt x="471" y="63"/>
                      <a:pt x="472" y="63"/>
                    </a:cubicBezTo>
                    <a:cubicBezTo>
                      <a:pt x="472" y="64"/>
                      <a:pt x="472" y="64"/>
                      <a:pt x="473" y="64"/>
                    </a:cubicBezTo>
                    <a:cubicBezTo>
                      <a:pt x="475" y="65"/>
                      <a:pt x="476" y="67"/>
                      <a:pt x="476" y="68"/>
                    </a:cubicBezTo>
                    <a:cubicBezTo>
                      <a:pt x="476" y="69"/>
                      <a:pt x="476" y="70"/>
                      <a:pt x="478" y="71"/>
                    </a:cubicBezTo>
                    <a:cubicBezTo>
                      <a:pt x="479" y="71"/>
                      <a:pt x="479" y="71"/>
                      <a:pt x="481" y="73"/>
                    </a:cubicBezTo>
                    <a:cubicBezTo>
                      <a:pt x="481" y="73"/>
                      <a:pt x="481" y="73"/>
                      <a:pt x="481" y="73"/>
                    </a:cubicBezTo>
                    <a:cubicBezTo>
                      <a:pt x="481" y="75"/>
                      <a:pt x="482" y="76"/>
                      <a:pt x="483" y="77"/>
                    </a:cubicBezTo>
                    <a:cubicBezTo>
                      <a:pt x="480" y="77"/>
                      <a:pt x="480" y="77"/>
                      <a:pt x="480" y="76"/>
                    </a:cubicBezTo>
                    <a:cubicBezTo>
                      <a:pt x="479" y="75"/>
                      <a:pt x="479" y="75"/>
                      <a:pt x="479" y="75"/>
                    </a:cubicBezTo>
                    <a:cubicBezTo>
                      <a:pt x="479" y="75"/>
                      <a:pt x="479" y="75"/>
                      <a:pt x="474" y="75"/>
                    </a:cubicBezTo>
                    <a:cubicBezTo>
                      <a:pt x="474" y="76"/>
                      <a:pt x="474" y="77"/>
                      <a:pt x="474" y="77"/>
                    </a:cubicBezTo>
                    <a:cubicBezTo>
                      <a:pt x="471" y="78"/>
                      <a:pt x="471" y="78"/>
                      <a:pt x="471" y="80"/>
                    </a:cubicBezTo>
                    <a:cubicBezTo>
                      <a:pt x="470" y="80"/>
                      <a:pt x="470" y="80"/>
                      <a:pt x="470" y="80"/>
                    </a:cubicBezTo>
                    <a:cubicBezTo>
                      <a:pt x="470" y="80"/>
                      <a:pt x="470" y="80"/>
                      <a:pt x="470" y="80"/>
                    </a:cubicBezTo>
                    <a:cubicBezTo>
                      <a:pt x="471" y="82"/>
                      <a:pt x="474" y="83"/>
                      <a:pt x="475" y="85"/>
                    </a:cubicBezTo>
                    <a:cubicBezTo>
                      <a:pt x="474" y="85"/>
                      <a:pt x="474" y="85"/>
                      <a:pt x="474" y="85"/>
                    </a:cubicBezTo>
                    <a:cubicBezTo>
                      <a:pt x="471" y="85"/>
                      <a:pt x="471" y="85"/>
                      <a:pt x="470" y="85"/>
                    </a:cubicBezTo>
                    <a:cubicBezTo>
                      <a:pt x="470" y="85"/>
                      <a:pt x="470" y="85"/>
                      <a:pt x="469" y="85"/>
                    </a:cubicBezTo>
                    <a:cubicBezTo>
                      <a:pt x="464" y="84"/>
                      <a:pt x="462" y="82"/>
                      <a:pt x="462" y="81"/>
                    </a:cubicBezTo>
                    <a:cubicBezTo>
                      <a:pt x="461" y="82"/>
                      <a:pt x="461" y="82"/>
                      <a:pt x="460" y="83"/>
                    </a:cubicBezTo>
                    <a:cubicBezTo>
                      <a:pt x="460" y="84"/>
                      <a:pt x="460" y="85"/>
                      <a:pt x="463" y="85"/>
                    </a:cubicBezTo>
                    <a:cubicBezTo>
                      <a:pt x="463" y="86"/>
                      <a:pt x="463" y="86"/>
                      <a:pt x="463" y="86"/>
                    </a:cubicBezTo>
                    <a:cubicBezTo>
                      <a:pt x="464" y="87"/>
                      <a:pt x="464" y="87"/>
                      <a:pt x="464" y="87"/>
                    </a:cubicBezTo>
                    <a:cubicBezTo>
                      <a:pt x="466" y="87"/>
                      <a:pt x="467" y="87"/>
                      <a:pt x="468" y="88"/>
                    </a:cubicBezTo>
                    <a:cubicBezTo>
                      <a:pt x="468" y="89"/>
                      <a:pt x="468" y="89"/>
                      <a:pt x="468" y="89"/>
                    </a:cubicBezTo>
                    <a:cubicBezTo>
                      <a:pt x="467" y="89"/>
                      <a:pt x="466" y="89"/>
                      <a:pt x="465" y="89"/>
                    </a:cubicBezTo>
                    <a:cubicBezTo>
                      <a:pt x="464" y="90"/>
                      <a:pt x="464" y="90"/>
                      <a:pt x="464" y="90"/>
                    </a:cubicBezTo>
                    <a:cubicBezTo>
                      <a:pt x="455" y="83"/>
                      <a:pt x="455" y="83"/>
                      <a:pt x="455" y="83"/>
                    </a:cubicBezTo>
                    <a:cubicBezTo>
                      <a:pt x="454" y="83"/>
                      <a:pt x="453" y="83"/>
                      <a:pt x="453" y="83"/>
                    </a:cubicBezTo>
                    <a:cubicBezTo>
                      <a:pt x="452" y="80"/>
                      <a:pt x="452" y="80"/>
                      <a:pt x="452" y="80"/>
                    </a:cubicBezTo>
                    <a:cubicBezTo>
                      <a:pt x="450" y="75"/>
                      <a:pt x="443" y="75"/>
                      <a:pt x="441" y="70"/>
                    </a:cubicBezTo>
                    <a:cubicBezTo>
                      <a:pt x="443" y="71"/>
                      <a:pt x="452" y="74"/>
                      <a:pt x="452" y="74"/>
                    </a:cubicBezTo>
                    <a:cubicBezTo>
                      <a:pt x="454" y="74"/>
                      <a:pt x="455" y="75"/>
                      <a:pt x="457" y="75"/>
                    </a:cubicBezTo>
                    <a:cubicBezTo>
                      <a:pt x="459" y="75"/>
                      <a:pt x="460" y="76"/>
                      <a:pt x="462" y="76"/>
                    </a:cubicBezTo>
                    <a:cubicBezTo>
                      <a:pt x="463" y="76"/>
                      <a:pt x="463" y="76"/>
                      <a:pt x="464" y="76"/>
                    </a:cubicBezTo>
                    <a:cubicBezTo>
                      <a:pt x="464" y="76"/>
                      <a:pt x="464" y="76"/>
                      <a:pt x="464" y="76"/>
                    </a:cubicBezTo>
                    <a:cubicBezTo>
                      <a:pt x="477" y="72"/>
                      <a:pt x="464" y="66"/>
                      <a:pt x="464" y="66"/>
                    </a:cubicBezTo>
                    <a:cubicBezTo>
                      <a:pt x="454" y="62"/>
                      <a:pt x="454" y="62"/>
                      <a:pt x="454" y="62"/>
                    </a:cubicBezTo>
                    <a:cubicBezTo>
                      <a:pt x="453" y="61"/>
                      <a:pt x="452" y="61"/>
                      <a:pt x="451" y="61"/>
                    </a:cubicBezTo>
                    <a:cubicBezTo>
                      <a:pt x="450" y="60"/>
                      <a:pt x="450" y="60"/>
                      <a:pt x="447" y="60"/>
                    </a:cubicBezTo>
                    <a:cubicBezTo>
                      <a:pt x="446" y="60"/>
                      <a:pt x="446" y="60"/>
                      <a:pt x="446" y="60"/>
                    </a:cubicBezTo>
                    <a:cubicBezTo>
                      <a:pt x="445" y="60"/>
                      <a:pt x="444" y="59"/>
                      <a:pt x="443" y="58"/>
                    </a:cubicBezTo>
                    <a:cubicBezTo>
                      <a:pt x="442" y="58"/>
                      <a:pt x="441" y="58"/>
                      <a:pt x="441" y="58"/>
                    </a:cubicBezTo>
                    <a:cubicBezTo>
                      <a:pt x="441" y="59"/>
                      <a:pt x="441" y="59"/>
                      <a:pt x="441" y="59"/>
                    </a:cubicBezTo>
                    <a:cubicBezTo>
                      <a:pt x="440" y="60"/>
                      <a:pt x="440" y="60"/>
                      <a:pt x="440" y="60"/>
                    </a:cubicBezTo>
                    <a:cubicBezTo>
                      <a:pt x="439" y="59"/>
                      <a:pt x="439" y="59"/>
                      <a:pt x="439" y="59"/>
                    </a:cubicBezTo>
                    <a:cubicBezTo>
                      <a:pt x="439" y="59"/>
                      <a:pt x="439" y="58"/>
                      <a:pt x="439" y="58"/>
                    </a:cubicBezTo>
                    <a:cubicBezTo>
                      <a:pt x="439" y="57"/>
                      <a:pt x="439" y="57"/>
                      <a:pt x="439" y="57"/>
                    </a:cubicBezTo>
                    <a:cubicBezTo>
                      <a:pt x="438" y="57"/>
                      <a:pt x="437" y="57"/>
                      <a:pt x="436" y="55"/>
                    </a:cubicBezTo>
                    <a:cubicBezTo>
                      <a:pt x="436" y="55"/>
                      <a:pt x="435" y="55"/>
                      <a:pt x="435" y="55"/>
                    </a:cubicBezTo>
                    <a:cubicBezTo>
                      <a:pt x="434" y="56"/>
                      <a:pt x="434" y="56"/>
                      <a:pt x="434" y="56"/>
                    </a:cubicBezTo>
                    <a:cubicBezTo>
                      <a:pt x="432" y="56"/>
                      <a:pt x="431" y="55"/>
                      <a:pt x="429" y="54"/>
                    </a:cubicBezTo>
                    <a:cubicBezTo>
                      <a:pt x="428" y="54"/>
                      <a:pt x="428" y="54"/>
                      <a:pt x="428" y="54"/>
                    </a:cubicBezTo>
                    <a:cubicBezTo>
                      <a:pt x="428" y="54"/>
                      <a:pt x="429" y="54"/>
                      <a:pt x="429" y="54"/>
                    </a:cubicBezTo>
                    <a:cubicBezTo>
                      <a:pt x="429" y="53"/>
                      <a:pt x="429" y="53"/>
                      <a:pt x="430" y="52"/>
                    </a:cubicBezTo>
                    <a:cubicBezTo>
                      <a:pt x="429" y="52"/>
                      <a:pt x="427" y="50"/>
                      <a:pt x="423" y="50"/>
                    </a:cubicBezTo>
                    <a:cubicBezTo>
                      <a:pt x="423" y="50"/>
                      <a:pt x="423" y="51"/>
                      <a:pt x="423" y="51"/>
                    </a:cubicBezTo>
                    <a:cubicBezTo>
                      <a:pt x="423" y="51"/>
                      <a:pt x="423" y="51"/>
                      <a:pt x="422" y="51"/>
                    </a:cubicBezTo>
                    <a:cubicBezTo>
                      <a:pt x="422" y="51"/>
                      <a:pt x="421" y="51"/>
                      <a:pt x="421" y="50"/>
                    </a:cubicBezTo>
                    <a:cubicBezTo>
                      <a:pt x="422" y="49"/>
                      <a:pt x="422" y="49"/>
                      <a:pt x="422" y="49"/>
                    </a:cubicBezTo>
                    <a:cubicBezTo>
                      <a:pt x="422" y="49"/>
                      <a:pt x="422" y="49"/>
                      <a:pt x="422" y="49"/>
                    </a:cubicBezTo>
                    <a:cubicBezTo>
                      <a:pt x="418" y="48"/>
                      <a:pt x="418" y="48"/>
                      <a:pt x="418" y="48"/>
                    </a:cubicBezTo>
                    <a:cubicBezTo>
                      <a:pt x="418" y="49"/>
                      <a:pt x="418" y="50"/>
                      <a:pt x="418" y="50"/>
                    </a:cubicBezTo>
                    <a:cubicBezTo>
                      <a:pt x="418" y="51"/>
                      <a:pt x="418" y="51"/>
                      <a:pt x="418" y="52"/>
                    </a:cubicBezTo>
                    <a:cubicBezTo>
                      <a:pt x="418" y="52"/>
                      <a:pt x="418" y="52"/>
                      <a:pt x="418" y="52"/>
                    </a:cubicBezTo>
                    <a:cubicBezTo>
                      <a:pt x="418" y="50"/>
                      <a:pt x="418" y="50"/>
                      <a:pt x="417" y="49"/>
                    </a:cubicBezTo>
                    <a:cubicBezTo>
                      <a:pt x="416" y="49"/>
                      <a:pt x="416" y="49"/>
                      <a:pt x="415" y="49"/>
                    </a:cubicBezTo>
                    <a:cubicBezTo>
                      <a:pt x="415" y="48"/>
                      <a:pt x="415" y="48"/>
                      <a:pt x="415" y="48"/>
                    </a:cubicBezTo>
                    <a:cubicBezTo>
                      <a:pt x="414" y="48"/>
                      <a:pt x="414" y="48"/>
                      <a:pt x="414" y="48"/>
                    </a:cubicBezTo>
                    <a:cubicBezTo>
                      <a:pt x="414" y="48"/>
                      <a:pt x="414" y="48"/>
                      <a:pt x="414" y="48"/>
                    </a:cubicBezTo>
                    <a:cubicBezTo>
                      <a:pt x="413" y="48"/>
                      <a:pt x="412" y="49"/>
                      <a:pt x="411" y="49"/>
                    </a:cubicBezTo>
                    <a:cubicBezTo>
                      <a:pt x="411" y="50"/>
                      <a:pt x="411" y="50"/>
                      <a:pt x="410" y="51"/>
                    </a:cubicBezTo>
                    <a:cubicBezTo>
                      <a:pt x="410" y="51"/>
                      <a:pt x="410" y="51"/>
                      <a:pt x="410" y="51"/>
                    </a:cubicBezTo>
                    <a:cubicBezTo>
                      <a:pt x="409" y="50"/>
                      <a:pt x="409" y="50"/>
                      <a:pt x="409" y="50"/>
                    </a:cubicBezTo>
                    <a:cubicBezTo>
                      <a:pt x="409" y="50"/>
                      <a:pt x="409" y="50"/>
                      <a:pt x="409" y="49"/>
                    </a:cubicBezTo>
                    <a:cubicBezTo>
                      <a:pt x="409" y="49"/>
                      <a:pt x="408" y="49"/>
                      <a:pt x="407" y="49"/>
                    </a:cubicBezTo>
                    <a:cubicBezTo>
                      <a:pt x="406" y="49"/>
                      <a:pt x="405" y="49"/>
                      <a:pt x="404" y="50"/>
                    </a:cubicBezTo>
                    <a:cubicBezTo>
                      <a:pt x="405" y="52"/>
                      <a:pt x="405" y="52"/>
                      <a:pt x="407" y="52"/>
                    </a:cubicBezTo>
                    <a:cubicBezTo>
                      <a:pt x="408" y="53"/>
                      <a:pt x="408" y="53"/>
                      <a:pt x="408" y="54"/>
                    </a:cubicBezTo>
                    <a:cubicBezTo>
                      <a:pt x="408" y="54"/>
                      <a:pt x="407" y="54"/>
                      <a:pt x="407" y="54"/>
                    </a:cubicBezTo>
                    <a:cubicBezTo>
                      <a:pt x="406" y="53"/>
                      <a:pt x="406" y="53"/>
                      <a:pt x="404" y="53"/>
                    </a:cubicBezTo>
                    <a:cubicBezTo>
                      <a:pt x="402" y="53"/>
                      <a:pt x="402" y="53"/>
                      <a:pt x="402" y="53"/>
                    </a:cubicBezTo>
                    <a:cubicBezTo>
                      <a:pt x="402" y="55"/>
                      <a:pt x="402" y="55"/>
                      <a:pt x="402" y="56"/>
                    </a:cubicBezTo>
                    <a:cubicBezTo>
                      <a:pt x="401" y="55"/>
                      <a:pt x="401" y="54"/>
                      <a:pt x="401" y="54"/>
                    </a:cubicBezTo>
                    <a:cubicBezTo>
                      <a:pt x="399" y="54"/>
                      <a:pt x="398" y="52"/>
                      <a:pt x="396" y="52"/>
                    </a:cubicBezTo>
                    <a:cubicBezTo>
                      <a:pt x="396" y="52"/>
                      <a:pt x="396" y="53"/>
                      <a:pt x="396" y="53"/>
                    </a:cubicBezTo>
                    <a:cubicBezTo>
                      <a:pt x="397" y="56"/>
                      <a:pt x="395" y="57"/>
                      <a:pt x="394" y="57"/>
                    </a:cubicBezTo>
                    <a:cubicBezTo>
                      <a:pt x="394" y="57"/>
                      <a:pt x="393" y="56"/>
                      <a:pt x="393" y="55"/>
                    </a:cubicBezTo>
                    <a:cubicBezTo>
                      <a:pt x="393" y="56"/>
                      <a:pt x="393" y="56"/>
                      <a:pt x="393" y="56"/>
                    </a:cubicBezTo>
                    <a:cubicBezTo>
                      <a:pt x="392" y="56"/>
                      <a:pt x="392" y="56"/>
                      <a:pt x="391" y="56"/>
                    </a:cubicBezTo>
                    <a:cubicBezTo>
                      <a:pt x="391" y="57"/>
                      <a:pt x="391" y="57"/>
                      <a:pt x="391" y="57"/>
                    </a:cubicBezTo>
                    <a:cubicBezTo>
                      <a:pt x="391" y="58"/>
                      <a:pt x="392" y="58"/>
                      <a:pt x="392" y="59"/>
                    </a:cubicBezTo>
                    <a:cubicBezTo>
                      <a:pt x="392" y="59"/>
                      <a:pt x="392" y="60"/>
                      <a:pt x="392" y="60"/>
                    </a:cubicBezTo>
                    <a:cubicBezTo>
                      <a:pt x="391" y="60"/>
                      <a:pt x="391" y="60"/>
                      <a:pt x="391" y="60"/>
                    </a:cubicBezTo>
                    <a:cubicBezTo>
                      <a:pt x="391" y="60"/>
                      <a:pt x="391" y="60"/>
                      <a:pt x="388" y="59"/>
                    </a:cubicBezTo>
                    <a:cubicBezTo>
                      <a:pt x="389" y="59"/>
                      <a:pt x="389" y="58"/>
                      <a:pt x="389" y="57"/>
                    </a:cubicBezTo>
                    <a:cubicBezTo>
                      <a:pt x="388" y="57"/>
                      <a:pt x="388" y="57"/>
                      <a:pt x="388" y="57"/>
                    </a:cubicBezTo>
                    <a:cubicBezTo>
                      <a:pt x="388" y="58"/>
                      <a:pt x="388" y="58"/>
                      <a:pt x="388" y="59"/>
                    </a:cubicBezTo>
                    <a:cubicBezTo>
                      <a:pt x="385" y="59"/>
                      <a:pt x="385" y="59"/>
                      <a:pt x="384" y="59"/>
                    </a:cubicBezTo>
                    <a:cubicBezTo>
                      <a:pt x="385" y="60"/>
                      <a:pt x="385" y="60"/>
                      <a:pt x="385" y="60"/>
                    </a:cubicBezTo>
                    <a:cubicBezTo>
                      <a:pt x="384" y="61"/>
                      <a:pt x="384" y="61"/>
                      <a:pt x="384" y="61"/>
                    </a:cubicBezTo>
                    <a:cubicBezTo>
                      <a:pt x="382" y="61"/>
                      <a:pt x="382" y="61"/>
                      <a:pt x="381" y="62"/>
                    </a:cubicBezTo>
                    <a:cubicBezTo>
                      <a:pt x="380" y="62"/>
                      <a:pt x="380" y="62"/>
                      <a:pt x="380" y="62"/>
                    </a:cubicBezTo>
                    <a:cubicBezTo>
                      <a:pt x="380" y="64"/>
                      <a:pt x="380" y="64"/>
                      <a:pt x="380" y="64"/>
                    </a:cubicBezTo>
                    <a:cubicBezTo>
                      <a:pt x="379" y="64"/>
                      <a:pt x="379" y="64"/>
                      <a:pt x="379" y="64"/>
                    </a:cubicBezTo>
                    <a:cubicBezTo>
                      <a:pt x="378" y="65"/>
                      <a:pt x="378" y="65"/>
                      <a:pt x="378" y="65"/>
                    </a:cubicBezTo>
                    <a:cubicBezTo>
                      <a:pt x="379" y="65"/>
                      <a:pt x="379" y="65"/>
                      <a:pt x="379" y="65"/>
                    </a:cubicBezTo>
                    <a:cubicBezTo>
                      <a:pt x="382" y="63"/>
                      <a:pt x="382" y="63"/>
                      <a:pt x="383" y="63"/>
                    </a:cubicBezTo>
                    <a:cubicBezTo>
                      <a:pt x="386" y="61"/>
                      <a:pt x="388" y="62"/>
                      <a:pt x="390" y="62"/>
                    </a:cubicBezTo>
                    <a:cubicBezTo>
                      <a:pt x="390" y="62"/>
                      <a:pt x="390" y="63"/>
                      <a:pt x="390" y="63"/>
                    </a:cubicBezTo>
                    <a:cubicBezTo>
                      <a:pt x="389" y="63"/>
                      <a:pt x="389" y="63"/>
                      <a:pt x="386" y="64"/>
                    </a:cubicBezTo>
                    <a:cubicBezTo>
                      <a:pt x="386" y="65"/>
                      <a:pt x="385" y="66"/>
                      <a:pt x="385" y="68"/>
                    </a:cubicBezTo>
                    <a:cubicBezTo>
                      <a:pt x="384" y="68"/>
                      <a:pt x="383" y="69"/>
                      <a:pt x="383" y="69"/>
                    </a:cubicBezTo>
                    <a:cubicBezTo>
                      <a:pt x="382" y="71"/>
                      <a:pt x="379" y="72"/>
                      <a:pt x="379" y="72"/>
                    </a:cubicBezTo>
                    <a:cubicBezTo>
                      <a:pt x="378" y="74"/>
                      <a:pt x="377" y="76"/>
                      <a:pt x="377" y="78"/>
                    </a:cubicBezTo>
                    <a:cubicBezTo>
                      <a:pt x="376" y="78"/>
                      <a:pt x="376" y="78"/>
                      <a:pt x="376" y="78"/>
                    </a:cubicBezTo>
                    <a:cubicBezTo>
                      <a:pt x="376" y="78"/>
                      <a:pt x="375" y="79"/>
                      <a:pt x="371" y="81"/>
                    </a:cubicBezTo>
                    <a:cubicBezTo>
                      <a:pt x="370" y="82"/>
                      <a:pt x="370" y="82"/>
                      <a:pt x="370" y="82"/>
                    </a:cubicBezTo>
                    <a:cubicBezTo>
                      <a:pt x="371" y="82"/>
                      <a:pt x="371" y="82"/>
                      <a:pt x="371" y="82"/>
                    </a:cubicBezTo>
                    <a:cubicBezTo>
                      <a:pt x="372" y="82"/>
                      <a:pt x="373" y="82"/>
                      <a:pt x="373" y="82"/>
                    </a:cubicBezTo>
                    <a:cubicBezTo>
                      <a:pt x="372" y="86"/>
                      <a:pt x="367" y="86"/>
                      <a:pt x="365" y="89"/>
                    </a:cubicBezTo>
                    <a:cubicBezTo>
                      <a:pt x="364" y="89"/>
                      <a:pt x="363" y="89"/>
                      <a:pt x="363" y="88"/>
                    </a:cubicBezTo>
                    <a:cubicBezTo>
                      <a:pt x="362" y="88"/>
                      <a:pt x="361" y="88"/>
                      <a:pt x="361" y="88"/>
                    </a:cubicBezTo>
                    <a:cubicBezTo>
                      <a:pt x="361" y="90"/>
                      <a:pt x="361" y="90"/>
                      <a:pt x="361" y="90"/>
                    </a:cubicBezTo>
                    <a:cubicBezTo>
                      <a:pt x="361" y="90"/>
                      <a:pt x="361" y="91"/>
                      <a:pt x="361" y="91"/>
                    </a:cubicBezTo>
                    <a:cubicBezTo>
                      <a:pt x="360" y="91"/>
                      <a:pt x="360" y="92"/>
                      <a:pt x="359" y="92"/>
                    </a:cubicBezTo>
                    <a:cubicBezTo>
                      <a:pt x="358" y="92"/>
                      <a:pt x="358" y="92"/>
                      <a:pt x="358" y="92"/>
                    </a:cubicBezTo>
                    <a:cubicBezTo>
                      <a:pt x="358" y="92"/>
                      <a:pt x="358" y="92"/>
                      <a:pt x="358" y="92"/>
                    </a:cubicBezTo>
                    <a:cubicBezTo>
                      <a:pt x="358" y="92"/>
                      <a:pt x="358" y="92"/>
                      <a:pt x="358" y="92"/>
                    </a:cubicBezTo>
                    <a:cubicBezTo>
                      <a:pt x="358" y="92"/>
                      <a:pt x="358" y="92"/>
                      <a:pt x="358" y="92"/>
                    </a:cubicBezTo>
                    <a:cubicBezTo>
                      <a:pt x="358" y="92"/>
                      <a:pt x="358" y="92"/>
                      <a:pt x="358" y="92"/>
                    </a:cubicBezTo>
                    <a:cubicBezTo>
                      <a:pt x="358" y="92"/>
                      <a:pt x="358" y="92"/>
                      <a:pt x="358" y="92"/>
                    </a:cubicBezTo>
                    <a:cubicBezTo>
                      <a:pt x="358" y="92"/>
                      <a:pt x="358" y="92"/>
                      <a:pt x="358" y="92"/>
                    </a:cubicBezTo>
                    <a:cubicBezTo>
                      <a:pt x="358" y="92"/>
                      <a:pt x="358" y="92"/>
                      <a:pt x="358" y="92"/>
                    </a:cubicBezTo>
                    <a:cubicBezTo>
                      <a:pt x="356" y="92"/>
                      <a:pt x="355" y="93"/>
                      <a:pt x="353" y="94"/>
                    </a:cubicBezTo>
                    <a:cubicBezTo>
                      <a:pt x="352" y="97"/>
                      <a:pt x="349" y="97"/>
                      <a:pt x="347" y="98"/>
                    </a:cubicBezTo>
                    <a:cubicBezTo>
                      <a:pt x="347" y="99"/>
                      <a:pt x="347" y="100"/>
                      <a:pt x="347" y="100"/>
                    </a:cubicBezTo>
                    <a:cubicBezTo>
                      <a:pt x="347" y="100"/>
                      <a:pt x="347" y="100"/>
                      <a:pt x="346" y="105"/>
                    </a:cubicBezTo>
                    <a:cubicBezTo>
                      <a:pt x="345" y="105"/>
                      <a:pt x="345" y="105"/>
                      <a:pt x="345" y="105"/>
                    </a:cubicBezTo>
                    <a:cubicBezTo>
                      <a:pt x="344" y="106"/>
                      <a:pt x="344" y="107"/>
                      <a:pt x="344" y="108"/>
                    </a:cubicBezTo>
                    <a:cubicBezTo>
                      <a:pt x="345" y="108"/>
                      <a:pt x="346" y="108"/>
                      <a:pt x="346" y="108"/>
                    </a:cubicBezTo>
                    <a:cubicBezTo>
                      <a:pt x="347" y="108"/>
                      <a:pt x="347" y="108"/>
                      <a:pt x="347" y="108"/>
                    </a:cubicBezTo>
                    <a:cubicBezTo>
                      <a:pt x="348" y="108"/>
                      <a:pt x="348" y="108"/>
                      <a:pt x="348" y="108"/>
                    </a:cubicBezTo>
                    <a:cubicBezTo>
                      <a:pt x="348" y="109"/>
                      <a:pt x="347" y="110"/>
                      <a:pt x="347" y="110"/>
                    </a:cubicBezTo>
                    <a:cubicBezTo>
                      <a:pt x="346" y="112"/>
                      <a:pt x="346" y="112"/>
                      <a:pt x="345" y="112"/>
                    </a:cubicBezTo>
                    <a:cubicBezTo>
                      <a:pt x="345" y="113"/>
                      <a:pt x="345" y="113"/>
                      <a:pt x="345" y="114"/>
                    </a:cubicBezTo>
                    <a:cubicBezTo>
                      <a:pt x="346" y="114"/>
                      <a:pt x="346" y="114"/>
                      <a:pt x="348" y="114"/>
                    </a:cubicBezTo>
                    <a:cubicBezTo>
                      <a:pt x="348" y="116"/>
                      <a:pt x="348" y="116"/>
                      <a:pt x="347" y="117"/>
                    </a:cubicBezTo>
                    <a:cubicBezTo>
                      <a:pt x="352" y="117"/>
                      <a:pt x="357" y="117"/>
                      <a:pt x="362" y="117"/>
                    </a:cubicBezTo>
                    <a:cubicBezTo>
                      <a:pt x="363" y="116"/>
                      <a:pt x="363" y="116"/>
                      <a:pt x="366" y="115"/>
                    </a:cubicBezTo>
                    <a:cubicBezTo>
                      <a:pt x="366" y="114"/>
                      <a:pt x="366" y="114"/>
                      <a:pt x="366" y="113"/>
                    </a:cubicBezTo>
                    <a:cubicBezTo>
                      <a:pt x="368" y="113"/>
                      <a:pt x="368" y="115"/>
                      <a:pt x="369" y="116"/>
                    </a:cubicBezTo>
                    <a:cubicBezTo>
                      <a:pt x="369" y="116"/>
                      <a:pt x="369" y="117"/>
                      <a:pt x="369" y="117"/>
                    </a:cubicBezTo>
                    <a:cubicBezTo>
                      <a:pt x="378" y="118"/>
                      <a:pt x="387" y="118"/>
                      <a:pt x="395" y="118"/>
                    </a:cubicBezTo>
                    <a:cubicBezTo>
                      <a:pt x="396" y="118"/>
                      <a:pt x="397" y="118"/>
                      <a:pt x="398" y="117"/>
                    </a:cubicBezTo>
                    <a:cubicBezTo>
                      <a:pt x="398" y="116"/>
                      <a:pt x="399" y="115"/>
                      <a:pt x="401" y="114"/>
                    </a:cubicBezTo>
                    <a:cubicBezTo>
                      <a:pt x="401" y="113"/>
                      <a:pt x="401" y="112"/>
                      <a:pt x="401" y="112"/>
                    </a:cubicBezTo>
                    <a:cubicBezTo>
                      <a:pt x="401" y="112"/>
                      <a:pt x="400" y="111"/>
                      <a:pt x="400" y="111"/>
                    </a:cubicBezTo>
                    <a:cubicBezTo>
                      <a:pt x="399" y="111"/>
                      <a:pt x="398" y="111"/>
                      <a:pt x="396" y="111"/>
                    </a:cubicBezTo>
                    <a:cubicBezTo>
                      <a:pt x="396" y="109"/>
                      <a:pt x="396" y="109"/>
                      <a:pt x="396" y="107"/>
                    </a:cubicBezTo>
                    <a:cubicBezTo>
                      <a:pt x="395" y="107"/>
                      <a:pt x="394" y="107"/>
                      <a:pt x="394" y="107"/>
                    </a:cubicBezTo>
                    <a:cubicBezTo>
                      <a:pt x="394" y="104"/>
                      <a:pt x="394" y="101"/>
                      <a:pt x="393" y="99"/>
                    </a:cubicBezTo>
                    <a:cubicBezTo>
                      <a:pt x="394" y="99"/>
                      <a:pt x="394" y="99"/>
                      <a:pt x="397" y="94"/>
                    </a:cubicBezTo>
                    <a:cubicBezTo>
                      <a:pt x="402" y="93"/>
                      <a:pt x="405" y="88"/>
                      <a:pt x="405" y="88"/>
                    </a:cubicBezTo>
                    <a:cubicBezTo>
                      <a:pt x="406" y="87"/>
                      <a:pt x="406" y="87"/>
                      <a:pt x="408" y="87"/>
                    </a:cubicBezTo>
                    <a:cubicBezTo>
                      <a:pt x="409" y="86"/>
                      <a:pt x="409" y="86"/>
                      <a:pt x="409" y="86"/>
                    </a:cubicBezTo>
                    <a:cubicBezTo>
                      <a:pt x="408" y="83"/>
                      <a:pt x="410" y="80"/>
                      <a:pt x="410" y="77"/>
                    </a:cubicBezTo>
                    <a:cubicBezTo>
                      <a:pt x="411" y="77"/>
                      <a:pt x="411" y="77"/>
                      <a:pt x="413" y="77"/>
                    </a:cubicBezTo>
                    <a:cubicBezTo>
                      <a:pt x="413" y="77"/>
                      <a:pt x="413" y="77"/>
                      <a:pt x="413" y="77"/>
                    </a:cubicBezTo>
                    <a:cubicBezTo>
                      <a:pt x="413" y="77"/>
                      <a:pt x="413" y="77"/>
                      <a:pt x="413" y="77"/>
                    </a:cubicBezTo>
                    <a:cubicBezTo>
                      <a:pt x="413" y="77"/>
                      <a:pt x="413" y="77"/>
                      <a:pt x="413" y="77"/>
                    </a:cubicBezTo>
                    <a:cubicBezTo>
                      <a:pt x="413" y="77"/>
                      <a:pt x="413" y="77"/>
                      <a:pt x="413" y="77"/>
                    </a:cubicBezTo>
                    <a:cubicBezTo>
                      <a:pt x="413" y="77"/>
                      <a:pt x="413" y="77"/>
                      <a:pt x="413" y="77"/>
                    </a:cubicBezTo>
                    <a:cubicBezTo>
                      <a:pt x="413" y="77"/>
                      <a:pt x="413" y="77"/>
                      <a:pt x="413" y="77"/>
                    </a:cubicBezTo>
                    <a:cubicBezTo>
                      <a:pt x="414" y="77"/>
                      <a:pt x="414" y="77"/>
                      <a:pt x="414" y="77"/>
                    </a:cubicBezTo>
                    <a:cubicBezTo>
                      <a:pt x="414" y="77"/>
                      <a:pt x="414" y="77"/>
                      <a:pt x="414" y="77"/>
                    </a:cubicBezTo>
                    <a:cubicBezTo>
                      <a:pt x="415" y="79"/>
                      <a:pt x="415" y="79"/>
                      <a:pt x="416" y="79"/>
                    </a:cubicBezTo>
                    <a:cubicBezTo>
                      <a:pt x="417" y="78"/>
                      <a:pt x="417" y="78"/>
                      <a:pt x="417" y="78"/>
                    </a:cubicBezTo>
                    <a:cubicBezTo>
                      <a:pt x="419" y="79"/>
                      <a:pt x="419" y="79"/>
                      <a:pt x="420" y="80"/>
                    </a:cubicBezTo>
                    <a:cubicBezTo>
                      <a:pt x="420" y="82"/>
                      <a:pt x="420" y="82"/>
                      <a:pt x="420" y="83"/>
                    </a:cubicBezTo>
                    <a:cubicBezTo>
                      <a:pt x="420" y="83"/>
                      <a:pt x="419" y="83"/>
                      <a:pt x="418" y="83"/>
                    </a:cubicBezTo>
                    <a:cubicBezTo>
                      <a:pt x="419" y="86"/>
                      <a:pt x="419" y="86"/>
                      <a:pt x="409" y="95"/>
                    </a:cubicBezTo>
                    <a:cubicBezTo>
                      <a:pt x="409" y="97"/>
                      <a:pt x="408" y="100"/>
                      <a:pt x="409" y="103"/>
                    </a:cubicBezTo>
                    <a:cubicBezTo>
                      <a:pt x="409" y="104"/>
                      <a:pt x="409" y="104"/>
                      <a:pt x="409" y="104"/>
                    </a:cubicBezTo>
                    <a:cubicBezTo>
                      <a:pt x="409" y="105"/>
                      <a:pt x="410" y="106"/>
                      <a:pt x="410" y="106"/>
                    </a:cubicBezTo>
                    <a:cubicBezTo>
                      <a:pt x="411" y="108"/>
                      <a:pt x="419" y="112"/>
                      <a:pt x="419" y="112"/>
                    </a:cubicBezTo>
                    <a:cubicBezTo>
                      <a:pt x="420" y="112"/>
                      <a:pt x="420" y="112"/>
                      <a:pt x="420" y="112"/>
                    </a:cubicBezTo>
                    <a:cubicBezTo>
                      <a:pt x="423" y="111"/>
                      <a:pt x="426" y="111"/>
                      <a:pt x="429" y="110"/>
                    </a:cubicBezTo>
                    <a:cubicBezTo>
                      <a:pt x="429" y="109"/>
                      <a:pt x="429" y="109"/>
                      <a:pt x="429" y="109"/>
                    </a:cubicBezTo>
                    <a:cubicBezTo>
                      <a:pt x="432" y="109"/>
                      <a:pt x="434" y="109"/>
                      <a:pt x="436" y="109"/>
                    </a:cubicBezTo>
                    <a:cubicBezTo>
                      <a:pt x="436" y="109"/>
                      <a:pt x="437" y="108"/>
                      <a:pt x="438" y="108"/>
                    </a:cubicBezTo>
                    <a:cubicBezTo>
                      <a:pt x="438" y="108"/>
                      <a:pt x="438" y="108"/>
                      <a:pt x="438" y="108"/>
                    </a:cubicBezTo>
                    <a:cubicBezTo>
                      <a:pt x="439" y="109"/>
                      <a:pt x="439" y="109"/>
                      <a:pt x="440" y="110"/>
                    </a:cubicBezTo>
                    <a:cubicBezTo>
                      <a:pt x="442" y="111"/>
                      <a:pt x="443" y="111"/>
                      <a:pt x="445" y="111"/>
                    </a:cubicBezTo>
                    <a:cubicBezTo>
                      <a:pt x="445" y="111"/>
                      <a:pt x="445" y="111"/>
                      <a:pt x="445" y="111"/>
                    </a:cubicBezTo>
                    <a:cubicBezTo>
                      <a:pt x="445" y="112"/>
                      <a:pt x="445" y="112"/>
                      <a:pt x="445" y="112"/>
                    </a:cubicBezTo>
                    <a:cubicBezTo>
                      <a:pt x="439" y="112"/>
                      <a:pt x="438" y="112"/>
                      <a:pt x="437" y="116"/>
                    </a:cubicBezTo>
                    <a:cubicBezTo>
                      <a:pt x="432" y="118"/>
                      <a:pt x="428" y="114"/>
                      <a:pt x="424" y="116"/>
                    </a:cubicBezTo>
                    <a:cubicBezTo>
                      <a:pt x="422" y="116"/>
                      <a:pt x="422" y="116"/>
                      <a:pt x="421" y="116"/>
                    </a:cubicBezTo>
                    <a:cubicBezTo>
                      <a:pt x="421" y="117"/>
                      <a:pt x="420" y="118"/>
                      <a:pt x="420" y="118"/>
                    </a:cubicBezTo>
                    <a:cubicBezTo>
                      <a:pt x="453" y="120"/>
                      <a:pt x="485" y="121"/>
                      <a:pt x="515" y="121"/>
                    </a:cubicBezTo>
                    <a:cubicBezTo>
                      <a:pt x="528" y="121"/>
                      <a:pt x="539" y="121"/>
                      <a:pt x="550" y="121"/>
                    </a:cubicBezTo>
                    <a:moveTo>
                      <a:pt x="362" y="117"/>
                    </a:moveTo>
                    <a:cubicBezTo>
                      <a:pt x="357" y="117"/>
                      <a:pt x="352" y="117"/>
                      <a:pt x="347" y="117"/>
                    </a:cubicBezTo>
                    <a:cubicBezTo>
                      <a:pt x="347" y="117"/>
                      <a:pt x="347" y="117"/>
                      <a:pt x="347" y="117"/>
                    </a:cubicBezTo>
                    <a:cubicBezTo>
                      <a:pt x="346" y="118"/>
                      <a:pt x="346" y="118"/>
                      <a:pt x="346" y="118"/>
                    </a:cubicBezTo>
                    <a:cubicBezTo>
                      <a:pt x="346" y="118"/>
                      <a:pt x="346" y="118"/>
                      <a:pt x="346" y="119"/>
                    </a:cubicBezTo>
                    <a:cubicBezTo>
                      <a:pt x="346" y="119"/>
                      <a:pt x="346" y="119"/>
                      <a:pt x="346" y="119"/>
                    </a:cubicBezTo>
                    <a:cubicBezTo>
                      <a:pt x="349" y="119"/>
                      <a:pt x="349" y="119"/>
                      <a:pt x="349" y="119"/>
                    </a:cubicBezTo>
                    <a:cubicBezTo>
                      <a:pt x="349" y="120"/>
                      <a:pt x="349" y="120"/>
                      <a:pt x="349" y="120"/>
                    </a:cubicBezTo>
                    <a:cubicBezTo>
                      <a:pt x="349" y="120"/>
                      <a:pt x="349" y="120"/>
                      <a:pt x="350" y="121"/>
                    </a:cubicBezTo>
                    <a:cubicBezTo>
                      <a:pt x="351" y="121"/>
                      <a:pt x="352" y="121"/>
                      <a:pt x="352" y="121"/>
                    </a:cubicBezTo>
                    <a:cubicBezTo>
                      <a:pt x="353" y="121"/>
                      <a:pt x="353" y="121"/>
                      <a:pt x="354" y="122"/>
                    </a:cubicBezTo>
                    <a:cubicBezTo>
                      <a:pt x="354" y="122"/>
                      <a:pt x="354" y="122"/>
                      <a:pt x="355" y="122"/>
                    </a:cubicBezTo>
                    <a:cubicBezTo>
                      <a:pt x="355" y="122"/>
                      <a:pt x="356" y="121"/>
                      <a:pt x="357" y="121"/>
                    </a:cubicBezTo>
                    <a:cubicBezTo>
                      <a:pt x="357" y="120"/>
                      <a:pt x="357" y="120"/>
                      <a:pt x="357" y="120"/>
                    </a:cubicBezTo>
                    <a:cubicBezTo>
                      <a:pt x="359" y="120"/>
                      <a:pt x="359" y="120"/>
                      <a:pt x="359" y="120"/>
                    </a:cubicBezTo>
                    <a:cubicBezTo>
                      <a:pt x="359" y="120"/>
                      <a:pt x="360" y="119"/>
                      <a:pt x="360" y="119"/>
                    </a:cubicBezTo>
                    <a:cubicBezTo>
                      <a:pt x="360" y="118"/>
                      <a:pt x="360" y="118"/>
                      <a:pt x="360" y="118"/>
                    </a:cubicBezTo>
                    <a:cubicBezTo>
                      <a:pt x="361" y="118"/>
                      <a:pt x="361" y="118"/>
                      <a:pt x="362" y="117"/>
                    </a:cubicBezTo>
                    <a:moveTo>
                      <a:pt x="395" y="118"/>
                    </a:moveTo>
                    <a:cubicBezTo>
                      <a:pt x="387" y="118"/>
                      <a:pt x="378" y="118"/>
                      <a:pt x="369" y="118"/>
                    </a:cubicBezTo>
                    <a:cubicBezTo>
                      <a:pt x="369" y="119"/>
                      <a:pt x="371" y="119"/>
                      <a:pt x="371" y="121"/>
                    </a:cubicBezTo>
                    <a:cubicBezTo>
                      <a:pt x="371" y="121"/>
                      <a:pt x="371" y="121"/>
                      <a:pt x="371" y="121"/>
                    </a:cubicBezTo>
                    <a:cubicBezTo>
                      <a:pt x="371" y="122"/>
                      <a:pt x="370" y="122"/>
                      <a:pt x="370" y="122"/>
                    </a:cubicBezTo>
                    <a:cubicBezTo>
                      <a:pt x="370" y="122"/>
                      <a:pt x="370" y="124"/>
                      <a:pt x="371" y="125"/>
                    </a:cubicBezTo>
                    <a:cubicBezTo>
                      <a:pt x="372" y="125"/>
                      <a:pt x="372" y="125"/>
                      <a:pt x="372" y="125"/>
                    </a:cubicBezTo>
                    <a:cubicBezTo>
                      <a:pt x="372" y="125"/>
                      <a:pt x="373" y="126"/>
                      <a:pt x="373" y="127"/>
                    </a:cubicBezTo>
                    <a:cubicBezTo>
                      <a:pt x="373" y="127"/>
                      <a:pt x="373" y="128"/>
                      <a:pt x="373" y="128"/>
                    </a:cubicBezTo>
                    <a:cubicBezTo>
                      <a:pt x="373" y="129"/>
                      <a:pt x="373" y="129"/>
                      <a:pt x="373" y="129"/>
                    </a:cubicBezTo>
                    <a:cubicBezTo>
                      <a:pt x="373" y="131"/>
                      <a:pt x="374" y="131"/>
                      <a:pt x="375" y="132"/>
                    </a:cubicBezTo>
                    <a:cubicBezTo>
                      <a:pt x="376" y="133"/>
                      <a:pt x="376" y="133"/>
                      <a:pt x="376" y="134"/>
                    </a:cubicBezTo>
                    <a:cubicBezTo>
                      <a:pt x="376" y="135"/>
                      <a:pt x="375" y="135"/>
                      <a:pt x="375" y="136"/>
                    </a:cubicBezTo>
                    <a:cubicBezTo>
                      <a:pt x="375" y="137"/>
                      <a:pt x="375" y="137"/>
                      <a:pt x="375" y="137"/>
                    </a:cubicBezTo>
                    <a:cubicBezTo>
                      <a:pt x="375" y="137"/>
                      <a:pt x="376" y="138"/>
                      <a:pt x="376" y="138"/>
                    </a:cubicBezTo>
                    <a:cubicBezTo>
                      <a:pt x="378" y="139"/>
                      <a:pt x="380" y="139"/>
                      <a:pt x="382" y="139"/>
                    </a:cubicBezTo>
                    <a:cubicBezTo>
                      <a:pt x="382" y="136"/>
                      <a:pt x="383" y="134"/>
                      <a:pt x="385" y="135"/>
                    </a:cubicBezTo>
                    <a:cubicBezTo>
                      <a:pt x="385" y="135"/>
                      <a:pt x="386" y="135"/>
                      <a:pt x="386" y="135"/>
                    </a:cubicBezTo>
                    <a:cubicBezTo>
                      <a:pt x="387" y="135"/>
                      <a:pt x="387" y="135"/>
                      <a:pt x="387" y="135"/>
                    </a:cubicBezTo>
                    <a:cubicBezTo>
                      <a:pt x="388" y="136"/>
                      <a:pt x="388" y="135"/>
                      <a:pt x="389" y="134"/>
                    </a:cubicBezTo>
                    <a:cubicBezTo>
                      <a:pt x="389" y="134"/>
                      <a:pt x="390" y="134"/>
                      <a:pt x="391" y="134"/>
                    </a:cubicBezTo>
                    <a:cubicBezTo>
                      <a:pt x="391" y="133"/>
                      <a:pt x="391" y="132"/>
                      <a:pt x="391" y="131"/>
                    </a:cubicBezTo>
                    <a:cubicBezTo>
                      <a:pt x="392" y="131"/>
                      <a:pt x="394" y="131"/>
                      <a:pt x="395" y="131"/>
                    </a:cubicBezTo>
                    <a:cubicBezTo>
                      <a:pt x="395" y="130"/>
                      <a:pt x="395" y="130"/>
                      <a:pt x="395" y="129"/>
                    </a:cubicBezTo>
                    <a:cubicBezTo>
                      <a:pt x="394" y="129"/>
                      <a:pt x="394" y="129"/>
                      <a:pt x="393" y="129"/>
                    </a:cubicBezTo>
                    <a:cubicBezTo>
                      <a:pt x="391" y="129"/>
                      <a:pt x="391" y="129"/>
                      <a:pt x="391" y="129"/>
                    </a:cubicBezTo>
                    <a:cubicBezTo>
                      <a:pt x="391" y="128"/>
                      <a:pt x="391" y="128"/>
                      <a:pt x="391" y="128"/>
                    </a:cubicBezTo>
                    <a:cubicBezTo>
                      <a:pt x="390" y="128"/>
                      <a:pt x="390" y="128"/>
                      <a:pt x="390" y="128"/>
                    </a:cubicBezTo>
                    <a:cubicBezTo>
                      <a:pt x="392" y="125"/>
                      <a:pt x="392" y="125"/>
                      <a:pt x="392" y="123"/>
                    </a:cubicBezTo>
                    <a:cubicBezTo>
                      <a:pt x="393" y="120"/>
                      <a:pt x="393" y="120"/>
                      <a:pt x="393" y="120"/>
                    </a:cubicBezTo>
                    <a:cubicBezTo>
                      <a:pt x="394" y="119"/>
                      <a:pt x="395" y="119"/>
                      <a:pt x="395" y="118"/>
                    </a:cubicBezTo>
                    <a:moveTo>
                      <a:pt x="605" y="288"/>
                    </a:moveTo>
                    <a:cubicBezTo>
                      <a:pt x="596" y="225"/>
                      <a:pt x="577" y="168"/>
                      <a:pt x="550" y="121"/>
                    </a:cubicBezTo>
                    <a:cubicBezTo>
                      <a:pt x="539" y="121"/>
                      <a:pt x="528" y="121"/>
                      <a:pt x="515" y="121"/>
                    </a:cubicBezTo>
                    <a:cubicBezTo>
                      <a:pt x="485" y="121"/>
                      <a:pt x="453" y="120"/>
                      <a:pt x="420" y="119"/>
                    </a:cubicBezTo>
                    <a:cubicBezTo>
                      <a:pt x="418" y="119"/>
                      <a:pt x="416" y="119"/>
                      <a:pt x="415" y="119"/>
                    </a:cubicBezTo>
                    <a:cubicBezTo>
                      <a:pt x="416" y="119"/>
                      <a:pt x="416" y="119"/>
                      <a:pt x="416" y="119"/>
                    </a:cubicBezTo>
                    <a:cubicBezTo>
                      <a:pt x="416" y="119"/>
                      <a:pt x="416" y="119"/>
                      <a:pt x="416" y="119"/>
                    </a:cubicBezTo>
                    <a:cubicBezTo>
                      <a:pt x="416" y="119"/>
                      <a:pt x="416" y="119"/>
                      <a:pt x="416" y="119"/>
                    </a:cubicBezTo>
                    <a:cubicBezTo>
                      <a:pt x="416" y="119"/>
                      <a:pt x="416" y="119"/>
                      <a:pt x="416" y="119"/>
                    </a:cubicBezTo>
                    <a:cubicBezTo>
                      <a:pt x="416" y="119"/>
                      <a:pt x="416" y="119"/>
                      <a:pt x="416" y="119"/>
                    </a:cubicBezTo>
                    <a:cubicBezTo>
                      <a:pt x="416" y="119"/>
                      <a:pt x="416" y="119"/>
                      <a:pt x="416" y="119"/>
                    </a:cubicBezTo>
                    <a:cubicBezTo>
                      <a:pt x="416" y="119"/>
                      <a:pt x="416" y="119"/>
                      <a:pt x="416" y="119"/>
                    </a:cubicBezTo>
                    <a:cubicBezTo>
                      <a:pt x="416" y="119"/>
                      <a:pt x="416" y="119"/>
                      <a:pt x="416" y="119"/>
                    </a:cubicBezTo>
                    <a:cubicBezTo>
                      <a:pt x="415" y="120"/>
                      <a:pt x="414" y="120"/>
                      <a:pt x="412" y="121"/>
                    </a:cubicBezTo>
                    <a:cubicBezTo>
                      <a:pt x="412" y="121"/>
                      <a:pt x="412" y="122"/>
                      <a:pt x="413" y="123"/>
                    </a:cubicBezTo>
                    <a:cubicBezTo>
                      <a:pt x="415" y="124"/>
                      <a:pt x="415" y="124"/>
                      <a:pt x="418" y="124"/>
                    </a:cubicBezTo>
                    <a:cubicBezTo>
                      <a:pt x="418" y="123"/>
                      <a:pt x="420" y="122"/>
                      <a:pt x="420" y="121"/>
                    </a:cubicBezTo>
                    <a:cubicBezTo>
                      <a:pt x="423" y="122"/>
                      <a:pt x="424" y="125"/>
                      <a:pt x="426" y="126"/>
                    </a:cubicBezTo>
                    <a:cubicBezTo>
                      <a:pt x="426" y="126"/>
                      <a:pt x="426" y="127"/>
                      <a:pt x="426" y="127"/>
                    </a:cubicBezTo>
                    <a:cubicBezTo>
                      <a:pt x="425" y="128"/>
                      <a:pt x="424" y="129"/>
                      <a:pt x="423" y="130"/>
                    </a:cubicBezTo>
                    <a:cubicBezTo>
                      <a:pt x="423" y="131"/>
                      <a:pt x="422" y="131"/>
                      <a:pt x="421" y="131"/>
                    </a:cubicBezTo>
                    <a:cubicBezTo>
                      <a:pt x="421" y="131"/>
                      <a:pt x="420" y="131"/>
                      <a:pt x="420" y="131"/>
                    </a:cubicBezTo>
                    <a:cubicBezTo>
                      <a:pt x="419" y="130"/>
                      <a:pt x="419" y="129"/>
                      <a:pt x="419" y="129"/>
                    </a:cubicBezTo>
                    <a:cubicBezTo>
                      <a:pt x="418" y="128"/>
                      <a:pt x="417" y="128"/>
                      <a:pt x="417" y="128"/>
                    </a:cubicBezTo>
                    <a:cubicBezTo>
                      <a:pt x="417" y="127"/>
                      <a:pt x="417" y="126"/>
                      <a:pt x="417" y="126"/>
                    </a:cubicBezTo>
                    <a:cubicBezTo>
                      <a:pt x="416" y="126"/>
                      <a:pt x="416" y="126"/>
                      <a:pt x="415" y="126"/>
                    </a:cubicBezTo>
                    <a:cubicBezTo>
                      <a:pt x="415" y="127"/>
                      <a:pt x="414" y="128"/>
                      <a:pt x="413" y="128"/>
                    </a:cubicBezTo>
                    <a:cubicBezTo>
                      <a:pt x="412" y="133"/>
                      <a:pt x="410" y="141"/>
                      <a:pt x="410" y="141"/>
                    </a:cubicBezTo>
                    <a:cubicBezTo>
                      <a:pt x="411" y="141"/>
                      <a:pt x="411" y="141"/>
                      <a:pt x="412" y="142"/>
                    </a:cubicBezTo>
                    <a:cubicBezTo>
                      <a:pt x="411" y="143"/>
                      <a:pt x="411" y="143"/>
                      <a:pt x="411" y="143"/>
                    </a:cubicBezTo>
                    <a:cubicBezTo>
                      <a:pt x="404" y="141"/>
                      <a:pt x="404" y="141"/>
                      <a:pt x="402" y="143"/>
                    </a:cubicBezTo>
                    <a:cubicBezTo>
                      <a:pt x="403" y="144"/>
                      <a:pt x="404" y="145"/>
                      <a:pt x="404" y="146"/>
                    </a:cubicBezTo>
                    <a:cubicBezTo>
                      <a:pt x="404" y="147"/>
                      <a:pt x="404" y="147"/>
                      <a:pt x="404" y="147"/>
                    </a:cubicBezTo>
                    <a:cubicBezTo>
                      <a:pt x="403" y="147"/>
                      <a:pt x="403" y="147"/>
                      <a:pt x="403" y="147"/>
                    </a:cubicBezTo>
                    <a:cubicBezTo>
                      <a:pt x="401" y="145"/>
                      <a:pt x="399" y="144"/>
                      <a:pt x="397" y="142"/>
                    </a:cubicBezTo>
                    <a:cubicBezTo>
                      <a:pt x="383" y="149"/>
                      <a:pt x="379" y="151"/>
                      <a:pt x="379" y="144"/>
                    </a:cubicBezTo>
                    <a:cubicBezTo>
                      <a:pt x="377" y="144"/>
                      <a:pt x="377" y="144"/>
                      <a:pt x="377" y="144"/>
                    </a:cubicBezTo>
                    <a:cubicBezTo>
                      <a:pt x="376" y="145"/>
                      <a:pt x="375" y="145"/>
                      <a:pt x="374" y="145"/>
                    </a:cubicBezTo>
                    <a:cubicBezTo>
                      <a:pt x="373" y="145"/>
                      <a:pt x="372" y="145"/>
                      <a:pt x="372" y="145"/>
                    </a:cubicBezTo>
                    <a:cubicBezTo>
                      <a:pt x="371" y="145"/>
                      <a:pt x="370" y="145"/>
                      <a:pt x="370" y="145"/>
                    </a:cubicBezTo>
                    <a:cubicBezTo>
                      <a:pt x="370" y="145"/>
                      <a:pt x="370" y="146"/>
                      <a:pt x="370" y="147"/>
                    </a:cubicBezTo>
                    <a:cubicBezTo>
                      <a:pt x="369" y="148"/>
                      <a:pt x="368" y="148"/>
                      <a:pt x="368" y="148"/>
                    </a:cubicBezTo>
                    <a:cubicBezTo>
                      <a:pt x="367" y="148"/>
                      <a:pt x="367" y="147"/>
                      <a:pt x="366" y="147"/>
                    </a:cubicBezTo>
                    <a:cubicBezTo>
                      <a:pt x="366" y="146"/>
                      <a:pt x="365" y="145"/>
                      <a:pt x="364" y="145"/>
                    </a:cubicBezTo>
                    <a:cubicBezTo>
                      <a:pt x="363" y="145"/>
                      <a:pt x="363" y="145"/>
                      <a:pt x="362" y="145"/>
                    </a:cubicBezTo>
                    <a:cubicBezTo>
                      <a:pt x="362" y="144"/>
                      <a:pt x="362" y="144"/>
                      <a:pt x="362" y="143"/>
                    </a:cubicBezTo>
                    <a:cubicBezTo>
                      <a:pt x="362" y="143"/>
                      <a:pt x="363" y="142"/>
                      <a:pt x="363" y="141"/>
                    </a:cubicBezTo>
                    <a:cubicBezTo>
                      <a:pt x="364" y="141"/>
                      <a:pt x="365" y="141"/>
                      <a:pt x="366" y="141"/>
                    </a:cubicBezTo>
                    <a:cubicBezTo>
                      <a:pt x="368" y="142"/>
                      <a:pt x="370" y="143"/>
                      <a:pt x="372" y="143"/>
                    </a:cubicBezTo>
                    <a:cubicBezTo>
                      <a:pt x="372" y="142"/>
                      <a:pt x="374" y="140"/>
                      <a:pt x="374" y="135"/>
                    </a:cubicBezTo>
                    <a:cubicBezTo>
                      <a:pt x="373" y="134"/>
                      <a:pt x="373" y="134"/>
                      <a:pt x="372" y="134"/>
                    </a:cubicBezTo>
                    <a:cubicBezTo>
                      <a:pt x="369" y="135"/>
                      <a:pt x="369" y="135"/>
                      <a:pt x="368" y="136"/>
                    </a:cubicBezTo>
                    <a:cubicBezTo>
                      <a:pt x="367" y="137"/>
                      <a:pt x="367" y="137"/>
                      <a:pt x="367" y="137"/>
                    </a:cubicBezTo>
                    <a:cubicBezTo>
                      <a:pt x="366" y="137"/>
                      <a:pt x="366" y="137"/>
                      <a:pt x="366" y="137"/>
                    </a:cubicBezTo>
                    <a:cubicBezTo>
                      <a:pt x="366" y="136"/>
                      <a:pt x="366" y="136"/>
                      <a:pt x="366" y="135"/>
                    </a:cubicBezTo>
                    <a:cubicBezTo>
                      <a:pt x="366" y="135"/>
                      <a:pt x="367" y="134"/>
                      <a:pt x="367" y="134"/>
                    </a:cubicBezTo>
                    <a:cubicBezTo>
                      <a:pt x="367" y="132"/>
                      <a:pt x="367" y="132"/>
                      <a:pt x="367" y="131"/>
                    </a:cubicBezTo>
                    <a:cubicBezTo>
                      <a:pt x="367" y="132"/>
                      <a:pt x="366" y="132"/>
                      <a:pt x="366" y="132"/>
                    </a:cubicBezTo>
                    <a:cubicBezTo>
                      <a:pt x="365" y="125"/>
                      <a:pt x="365" y="125"/>
                      <a:pt x="364" y="124"/>
                    </a:cubicBezTo>
                    <a:cubicBezTo>
                      <a:pt x="360" y="128"/>
                      <a:pt x="360" y="128"/>
                      <a:pt x="359" y="128"/>
                    </a:cubicBezTo>
                    <a:cubicBezTo>
                      <a:pt x="358" y="129"/>
                      <a:pt x="358" y="129"/>
                      <a:pt x="358" y="130"/>
                    </a:cubicBezTo>
                    <a:cubicBezTo>
                      <a:pt x="358" y="131"/>
                      <a:pt x="358" y="131"/>
                      <a:pt x="358" y="131"/>
                    </a:cubicBezTo>
                    <a:cubicBezTo>
                      <a:pt x="357" y="132"/>
                      <a:pt x="356" y="132"/>
                      <a:pt x="355" y="133"/>
                    </a:cubicBezTo>
                    <a:cubicBezTo>
                      <a:pt x="353" y="136"/>
                      <a:pt x="357" y="138"/>
                      <a:pt x="356" y="141"/>
                    </a:cubicBezTo>
                    <a:cubicBezTo>
                      <a:pt x="356" y="142"/>
                      <a:pt x="356" y="142"/>
                      <a:pt x="356" y="142"/>
                    </a:cubicBezTo>
                    <a:cubicBezTo>
                      <a:pt x="355" y="144"/>
                      <a:pt x="355" y="144"/>
                      <a:pt x="355" y="144"/>
                    </a:cubicBezTo>
                    <a:cubicBezTo>
                      <a:pt x="356" y="145"/>
                      <a:pt x="356" y="147"/>
                      <a:pt x="356" y="148"/>
                    </a:cubicBezTo>
                    <a:cubicBezTo>
                      <a:pt x="356" y="149"/>
                      <a:pt x="356" y="150"/>
                      <a:pt x="356" y="150"/>
                    </a:cubicBezTo>
                    <a:cubicBezTo>
                      <a:pt x="356" y="150"/>
                      <a:pt x="355" y="150"/>
                      <a:pt x="355" y="150"/>
                    </a:cubicBezTo>
                    <a:cubicBezTo>
                      <a:pt x="354" y="150"/>
                      <a:pt x="354" y="150"/>
                      <a:pt x="353" y="150"/>
                    </a:cubicBezTo>
                    <a:cubicBezTo>
                      <a:pt x="351" y="151"/>
                      <a:pt x="351" y="151"/>
                      <a:pt x="350" y="150"/>
                    </a:cubicBezTo>
                    <a:cubicBezTo>
                      <a:pt x="346" y="150"/>
                      <a:pt x="346" y="150"/>
                      <a:pt x="337" y="156"/>
                    </a:cubicBezTo>
                    <a:cubicBezTo>
                      <a:pt x="336" y="155"/>
                      <a:pt x="336" y="155"/>
                      <a:pt x="335" y="155"/>
                    </a:cubicBezTo>
                    <a:cubicBezTo>
                      <a:pt x="335" y="155"/>
                      <a:pt x="335" y="155"/>
                      <a:pt x="334" y="155"/>
                    </a:cubicBezTo>
                    <a:cubicBezTo>
                      <a:pt x="334" y="155"/>
                      <a:pt x="333" y="155"/>
                      <a:pt x="333" y="155"/>
                    </a:cubicBezTo>
                    <a:cubicBezTo>
                      <a:pt x="332" y="155"/>
                      <a:pt x="332" y="156"/>
                      <a:pt x="332" y="157"/>
                    </a:cubicBezTo>
                    <a:cubicBezTo>
                      <a:pt x="334" y="158"/>
                      <a:pt x="334" y="158"/>
                      <a:pt x="334" y="158"/>
                    </a:cubicBezTo>
                    <a:cubicBezTo>
                      <a:pt x="334" y="159"/>
                      <a:pt x="334" y="160"/>
                      <a:pt x="333" y="161"/>
                    </a:cubicBezTo>
                    <a:cubicBezTo>
                      <a:pt x="330" y="161"/>
                      <a:pt x="330" y="161"/>
                      <a:pt x="325" y="165"/>
                    </a:cubicBezTo>
                    <a:cubicBezTo>
                      <a:pt x="324" y="165"/>
                      <a:pt x="324" y="165"/>
                      <a:pt x="324" y="165"/>
                    </a:cubicBezTo>
                    <a:cubicBezTo>
                      <a:pt x="323" y="165"/>
                      <a:pt x="322" y="165"/>
                      <a:pt x="322" y="165"/>
                    </a:cubicBezTo>
                    <a:cubicBezTo>
                      <a:pt x="320" y="167"/>
                      <a:pt x="320" y="169"/>
                      <a:pt x="319" y="171"/>
                    </a:cubicBezTo>
                    <a:cubicBezTo>
                      <a:pt x="317" y="171"/>
                      <a:pt x="316" y="171"/>
                      <a:pt x="314" y="172"/>
                    </a:cubicBezTo>
                    <a:cubicBezTo>
                      <a:pt x="314" y="173"/>
                      <a:pt x="313" y="174"/>
                      <a:pt x="313" y="175"/>
                    </a:cubicBezTo>
                    <a:cubicBezTo>
                      <a:pt x="312" y="175"/>
                      <a:pt x="311" y="175"/>
                      <a:pt x="310" y="175"/>
                    </a:cubicBezTo>
                    <a:cubicBezTo>
                      <a:pt x="309" y="174"/>
                      <a:pt x="309" y="174"/>
                      <a:pt x="309" y="174"/>
                    </a:cubicBezTo>
                    <a:cubicBezTo>
                      <a:pt x="308" y="174"/>
                      <a:pt x="307" y="174"/>
                      <a:pt x="307" y="174"/>
                    </a:cubicBezTo>
                    <a:cubicBezTo>
                      <a:pt x="306" y="173"/>
                      <a:pt x="306" y="173"/>
                      <a:pt x="306" y="173"/>
                    </a:cubicBezTo>
                    <a:cubicBezTo>
                      <a:pt x="305" y="172"/>
                      <a:pt x="305" y="172"/>
                      <a:pt x="304" y="172"/>
                    </a:cubicBezTo>
                    <a:cubicBezTo>
                      <a:pt x="303" y="173"/>
                      <a:pt x="303" y="174"/>
                      <a:pt x="303" y="175"/>
                    </a:cubicBezTo>
                    <a:cubicBezTo>
                      <a:pt x="303" y="175"/>
                      <a:pt x="304" y="176"/>
                      <a:pt x="304" y="176"/>
                    </a:cubicBezTo>
                    <a:cubicBezTo>
                      <a:pt x="304" y="176"/>
                      <a:pt x="303" y="177"/>
                      <a:pt x="303" y="178"/>
                    </a:cubicBezTo>
                    <a:cubicBezTo>
                      <a:pt x="303" y="179"/>
                      <a:pt x="303" y="179"/>
                      <a:pt x="303" y="179"/>
                    </a:cubicBezTo>
                    <a:cubicBezTo>
                      <a:pt x="303" y="179"/>
                      <a:pt x="303" y="180"/>
                      <a:pt x="303" y="180"/>
                    </a:cubicBezTo>
                    <a:cubicBezTo>
                      <a:pt x="301" y="180"/>
                      <a:pt x="298" y="180"/>
                      <a:pt x="296" y="180"/>
                    </a:cubicBezTo>
                    <a:cubicBezTo>
                      <a:pt x="295" y="179"/>
                      <a:pt x="295" y="179"/>
                      <a:pt x="295" y="178"/>
                    </a:cubicBezTo>
                    <a:cubicBezTo>
                      <a:pt x="289" y="179"/>
                      <a:pt x="289" y="179"/>
                      <a:pt x="288" y="180"/>
                    </a:cubicBezTo>
                    <a:cubicBezTo>
                      <a:pt x="288" y="182"/>
                      <a:pt x="289" y="182"/>
                      <a:pt x="289" y="182"/>
                    </a:cubicBezTo>
                    <a:cubicBezTo>
                      <a:pt x="290" y="183"/>
                      <a:pt x="291" y="184"/>
                      <a:pt x="292" y="184"/>
                    </a:cubicBezTo>
                    <a:cubicBezTo>
                      <a:pt x="294" y="184"/>
                      <a:pt x="294" y="184"/>
                      <a:pt x="295" y="184"/>
                    </a:cubicBezTo>
                    <a:cubicBezTo>
                      <a:pt x="298" y="187"/>
                      <a:pt x="298" y="187"/>
                      <a:pt x="298" y="188"/>
                    </a:cubicBezTo>
                    <a:cubicBezTo>
                      <a:pt x="299" y="191"/>
                      <a:pt x="299" y="193"/>
                      <a:pt x="299" y="195"/>
                    </a:cubicBezTo>
                    <a:cubicBezTo>
                      <a:pt x="300" y="196"/>
                      <a:pt x="301" y="197"/>
                      <a:pt x="302" y="199"/>
                    </a:cubicBezTo>
                    <a:cubicBezTo>
                      <a:pt x="302" y="201"/>
                      <a:pt x="302" y="201"/>
                      <a:pt x="297" y="213"/>
                    </a:cubicBezTo>
                    <a:cubicBezTo>
                      <a:pt x="296" y="214"/>
                      <a:pt x="294" y="215"/>
                      <a:pt x="293" y="215"/>
                    </a:cubicBezTo>
                    <a:cubicBezTo>
                      <a:pt x="292" y="215"/>
                      <a:pt x="292" y="215"/>
                      <a:pt x="292" y="215"/>
                    </a:cubicBezTo>
                    <a:cubicBezTo>
                      <a:pt x="289" y="214"/>
                      <a:pt x="286" y="214"/>
                      <a:pt x="283" y="212"/>
                    </a:cubicBezTo>
                    <a:cubicBezTo>
                      <a:pt x="279" y="211"/>
                      <a:pt x="276" y="211"/>
                      <a:pt x="273" y="211"/>
                    </a:cubicBezTo>
                    <a:cubicBezTo>
                      <a:pt x="269" y="210"/>
                      <a:pt x="269" y="210"/>
                      <a:pt x="268" y="209"/>
                    </a:cubicBezTo>
                    <a:cubicBezTo>
                      <a:pt x="268" y="209"/>
                      <a:pt x="268" y="209"/>
                      <a:pt x="268" y="209"/>
                    </a:cubicBezTo>
                    <a:cubicBezTo>
                      <a:pt x="267" y="210"/>
                      <a:pt x="267" y="210"/>
                      <a:pt x="266" y="210"/>
                    </a:cubicBezTo>
                    <a:cubicBezTo>
                      <a:pt x="264" y="212"/>
                      <a:pt x="262" y="212"/>
                      <a:pt x="260" y="212"/>
                    </a:cubicBezTo>
                    <a:cubicBezTo>
                      <a:pt x="260" y="213"/>
                      <a:pt x="260" y="213"/>
                      <a:pt x="260" y="213"/>
                    </a:cubicBezTo>
                    <a:cubicBezTo>
                      <a:pt x="262" y="217"/>
                      <a:pt x="258" y="221"/>
                      <a:pt x="260" y="225"/>
                    </a:cubicBezTo>
                    <a:cubicBezTo>
                      <a:pt x="259" y="227"/>
                      <a:pt x="259" y="229"/>
                      <a:pt x="259" y="232"/>
                    </a:cubicBezTo>
                    <a:cubicBezTo>
                      <a:pt x="254" y="239"/>
                      <a:pt x="254" y="239"/>
                      <a:pt x="255" y="241"/>
                    </a:cubicBezTo>
                    <a:cubicBezTo>
                      <a:pt x="256" y="243"/>
                      <a:pt x="256" y="244"/>
                      <a:pt x="256" y="244"/>
                    </a:cubicBezTo>
                    <a:cubicBezTo>
                      <a:pt x="255" y="245"/>
                      <a:pt x="255" y="245"/>
                      <a:pt x="255" y="245"/>
                    </a:cubicBezTo>
                    <a:cubicBezTo>
                      <a:pt x="254" y="247"/>
                      <a:pt x="254" y="247"/>
                      <a:pt x="254" y="251"/>
                    </a:cubicBezTo>
                    <a:cubicBezTo>
                      <a:pt x="255" y="251"/>
                      <a:pt x="256" y="251"/>
                      <a:pt x="257" y="251"/>
                    </a:cubicBezTo>
                    <a:cubicBezTo>
                      <a:pt x="259" y="251"/>
                      <a:pt x="260" y="250"/>
                      <a:pt x="262" y="253"/>
                    </a:cubicBezTo>
                    <a:cubicBezTo>
                      <a:pt x="263" y="253"/>
                      <a:pt x="264" y="252"/>
                      <a:pt x="265" y="252"/>
                    </a:cubicBezTo>
                    <a:cubicBezTo>
                      <a:pt x="266" y="252"/>
                      <a:pt x="266" y="252"/>
                      <a:pt x="269" y="254"/>
                    </a:cubicBezTo>
                    <a:cubicBezTo>
                      <a:pt x="270" y="255"/>
                      <a:pt x="270" y="257"/>
                      <a:pt x="271" y="258"/>
                    </a:cubicBezTo>
                    <a:cubicBezTo>
                      <a:pt x="271" y="258"/>
                      <a:pt x="272" y="258"/>
                      <a:pt x="272" y="258"/>
                    </a:cubicBezTo>
                    <a:cubicBezTo>
                      <a:pt x="271" y="257"/>
                      <a:pt x="271" y="257"/>
                      <a:pt x="271" y="257"/>
                    </a:cubicBezTo>
                    <a:cubicBezTo>
                      <a:pt x="281" y="254"/>
                      <a:pt x="289" y="246"/>
                      <a:pt x="301" y="246"/>
                    </a:cubicBezTo>
                    <a:cubicBezTo>
                      <a:pt x="303" y="244"/>
                      <a:pt x="303" y="243"/>
                      <a:pt x="303" y="242"/>
                    </a:cubicBezTo>
                    <a:cubicBezTo>
                      <a:pt x="302" y="241"/>
                      <a:pt x="301" y="240"/>
                      <a:pt x="301" y="239"/>
                    </a:cubicBezTo>
                    <a:cubicBezTo>
                      <a:pt x="301" y="238"/>
                      <a:pt x="301" y="238"/>
                      <a:pt x="304" y="232"/>
                    </a:cubicBezTo>
                    <a:cubicBezTo>
                      <a:pt x="306" y="229"/>
                      <a:pt x="320" y="226"/>
                      <a:pt x="320" y="226"/>
                    </a:cubicBezTo>
                    <a:cubicBezTo>
                      <a:pt x="322" y="224"/>
                      <a:pt x="322" y="223"/>
                      <a:pt x="322" y="222"/>
                    </a:cubicBezTo>
                    <a:cubicBezTo>
                      <a:pt x="322" y="222"/>
                      <a:pt x="322" y="222"/>
                      <a:pt x="322" y="221"/>
                    </a:cubicBezTo>
                    <a:cubicBezTo>
                      <a:pt x="322" y="216"/>
                      <a:pt x="322" y="212"/>
                      <a:pt x="329" y="214"/>
                    </a:cubicBezTo>
                    <a:cubicBezTo>
                      <a:pt x="330" y="214"/>
                      <a:pt x="330" y="214"/>
                      <a:pt x="330" y="214"/>
                    </a:cubicBezTo>
                    <a:cubicBezTo>
                      <a:pt x="330" y="214"/>
                      <a:pt x="330" y="214"/>
                      <a:pt x="330" y="214"/>
                    </a:cubicBezTo>
                    <a:cubicBezTo>
                      <a:pt x="330" y="214"/>
                      <a:pt x="330" y="214"/>
                      <a:pt x="330" y="214"/>
                    </a:cubicBezTo>
                    <a:cubicBezTo>
                      <a:pt x="330" y="214"/>
                      <a:pt x="330" y="214"/>
                      <a:pt x="330" y="214"/>
                    </a:cubicBezTo>
                    <a:cubicBezTo>
                      <a:pt x="330" y="214"/>
                      <a:pt x="330" y="214"/>
                      <a:pt x="330" y="214"/>
                    </a:cubicBezTo>
                    <a:cubicBezTo>
                      <a:pt x="330" y="214"/>
                      <a:pt x="330" y="214"/>
                      <a:pt x="330" y="214"/>
                    </a:cubicBezTo>
                    <a:cubicBezTo>
                      <a:pt x="330" y="214"/>
                      <a:pt x="330" y="214"/>
                      <a:pt x="330" y="214"/>
                    </a:cubicBezTo>
                    <a:cubicBezTo>
                      <a:pt x="331" y="214"/>
                      <a:pt x="331" y="214"/>
                      <a:pt x="331" y="214"/>
                    </a:cubicBezTo>
                    <a:cubicBezTo>
                      <a:pt x="334" y="216"/>
                      <a:pt x="334" y="216"/>
                      <a:pt x="336" y="216"/>
                    </a:cubicBezTo>
                    <a:cubicBezTo>
                      <a:pt x="337" y="216"/>
                      <a:pt x="337" y="216"/>
                      <a:pt x="338" y="216"/>
                    </a:cubicBezTo>
                    <a:cubicBezTo>
                      <a:pt x="338" y="216"/>
                      <a:pt x="339" y="216"/>
                      <a:pt x="340" y="216"/>
                    </a:cubicBezTo>
                    <a:cubicBezTo>
                      <a:pt x="340" y="214"/>
                      <a:pt x="340" y="214"/>
                      <a:pt x="342" y="212"/>
                    </a:cubicBezTo>
                    <a:cubicBezTo>
                      <a:pt x="344" y="212"/>
                      <a:pt x="344" y="212"/>
                      <a:pt x="345" y="212"/>
                    </a:cubicBezTo>
                    <a:cubicBezTo>
                      <a:pt x="346" y="212"/>
                      <a:pt x="348" y="212"/>
                      <a:pt x="351" y="208"/>
                    </a:cubicBezTo>
                    <a:cubicBezTo>
                      <a:pt x="358" y="209"/>
                      <a:pt x="357" y="217"/>
                      <a:pt x="362" y="220"/>
                    </a:cubicBezTo>
                    <a:cubicBezTo>
                      <a:pt x="363" y="220"/>
                      <a:pt x="364" y="221"/>
                      <a:pt x="364" y="223"/>
                    </a:cubicBezTo>
                    <a:cubicBezTo>
                      <a:pt x="380" y="233"/>
                      <a:pt x="388" y="241"/>
                      <a:pt x="387" y="246"/>
                    </a:cubicBezTo>
                    <a:cubicBezTo>
                      <a:pt x="385" y="247"/>
                      <a:pt x="373" y="249"/>
                      <a:pt x="369" y="249"/>
                    </a:cubicBezTo>
                    <a:cubicBezTo>
                      <a:pt x="369" y="249"/>
                      <a:pt x="368" y="250"/>
                      <a:pt x="368" y="250"/>
                    </a:cubicBezTo>
                    <a:cubicBezTo>
                      <a:pt x="371" y="252"/>
                      <a:pt x="373" y="255"/>
                      <a:pt x="377" y="256"/>
                    </a:cubicBezTo>
                    <a:cubicBezTo>
                      <a:pt x="379" y="256"/>
                      <a:pt x="382" y="256"/>
                      <a:pt x="384" y="256"/>
                    </a:cubicBezTo>
                    <a:cubicBezTo>
                      <a:pt x="384" y="255"/>
                      <a:pt x="384" y="253"/>
                      <a:pt x="384" y="252"/>
                    </a:cubicBezTo>
                    <a:cubicBezTo>
                      <a:pt x="389" y="250"/>
                      <a:pt x="392" y="245"/>
                      <a:pt x="396" y="242"/>
                    </a:cubicBezTo>
                    <a:cubicBezTo>
                      <a:pt x="396" y="240"/>
                      <a:pt x="396" y="240"/>
                      <a:pt x="396" y="239"/>
                    </a:cubicBezTo>
                    <a:cubicBezTo>
                      <a:pt x="393" y="239"/>
                      <a:pt x="393" y="239"/>
                      <a:pt x="392" y="239"/>
                    </a:cubicBezTo>
                    <a:cubicBezTo>
                      <a:pt x="391" y="239"/>
                      <a:pt x="391" y="238"/>
                      <a:pt x="391" y="238"/>
                    </a:cubicBezTo>
                    <a:cubicBezTo>
                      <a:pt x="393" y="236"/>
                      <a:pt x="394" y="236"/>
                      <a:pt x="395" y="236"/>
                    </a:cubicBezTo>
                    <a:cubicBezTo>
                      <a:pt x="398" y="237"/>
                      <a:pt x="398" y="237"/>
                      <a:pt x="400" y="239"/>
                    </a:cubicBezTo>
                    <a:cubicBezTo>
                      <a:pt x="400" y="239"/>
                      <a:pt x="400" y="239"/>
                      <a:pt x="400" y="234"/>
                    </a:cubicBezTo>
                    <a:cubicBezTo>
                      <a:pt x="396" y="231"/>
                      <a:pt x="391" y="230"/>
                      <a:pt x="389" y="226"/>
                    </a:cubicBezTo>
                    <a:cubicBezTo>
                      <a:pt x="388" y="226"/>
                      <a:pt x="385" y="226"/>
                      <a:pt x="380" y="221"/>
                    </a:cubicBezTo>
                    <a:cubicBezTo>
                      <a:pt x="381" y="219"/>
                      <a:pt x="381" y="219"/>
                      <a:pt x="375" y="215"/>
                    </a:cubicBezTo>
                    <a:cubicBezTo>
                      <a:pt x="375" y="214"/>
                      <a:pt x="374" y="214"/>
                      <a:pt x="374" y="214"/>
                    </a:cubicBezTo>
                    <a:cubicBezTo>
                      <a:pt x="374" y="213"/>
                      <a:pt x="373" y="212"/>
                      <a:pt x="373" y="211"/>
                    </a:cubicBezTo>
                    <a:cubicBezTo>
                      <a:pt x="372" y="210"/>
                      <a:pt x="370" y="210"/>
                      <a:pt x="369" y="210"/>
                    </a:cubicBezTo>
                    <a:cubicBezTo>
                      <a:pt x="369" y="209"/>
                      <a:pt x="369" y="209"/>
                      <a:pt x="369" y="208"/>
                    </a:cubicBezTo>
                    <a:cubicBezTo>
                      <a:pt x="370" y="207"/>
                      <a:pt x="370" y="207"/>
                      <a:pt x="370" y="207"/>
                    </a:cubicBezTo>
                    <a:cubicBezTo>
                      <a:pt x="371" y="206"/>
                      <a:pt x="371" y="205"/>
                      <a:pt x="371" y="205"/>
                    </a:cubicBezTo>
                    <a:cubicBezTo>
                      <a:pt x="371" y="204"/>
                      <a:pt x="371" y="203"/>
                      <a:pt x="371" y="202"/>
                    </a:cubicBezTo>
                    <a:cubicBezTo>
                      <a:pt x="374" y="201"/>
                      <a:pt x="375" y="202"/>
                      <a:pt x="376" y="205"/>
                    </a:cubicBezTo>
                    <a:cubicBezTo>
                      <a:pt x="384" y="206"/>
                      <a:pt x="386" y="216"/>
                      <a:pt x="394" y="217"/>
                    </a:cubicBezTo>
                    <a:cubicBezTo>
                      <a:pt x="394" y="218"/>
                      <a:pt x="394" y="218"/>
                      <a:pt x="395" y="218"/>
                    </a:cubicBezTo>
                    <a:cubicBezTo>
                      <a:pt x="398" y="222"/>
                      <a:pt x="404" y="223"/>
                      <a:pt x="406" y="228"/>
                    </a:cubicBezTo>
                    <a:cubicBezTo>
                      <a:pt x="404" y="234"/>
                      <a:pt x="404" y="234"/>
                      <a:pt x="406" y="236"/>
                    </a:cubicBezTo>
                    <a:cubicBezTo>
                      <a:pt x="407" y="239"/>
                      <a:pt x="407" y="242"/>
                      <a:pt x="411" y="242"/>
                    </a:cubicBezTo>
                    <a:cubicBezTo>
                      <a:pt x="413" y="244"/>
                      <a:pt x="413" y="246"/>
                      <a:pt x="413" y="247"/>
                    </a:cubicBezTo>
                    <a:cubicBezTo>
                      <a:pt x="412" y="247"/>
                      <a:pt x="411" y="247"/>
                      <a:pt x="410" y="247"/>
                    </a:cubicBezTo>
                    <a:cubicBezTo>
                      <a:pt x="410" y="247"/>
                      <a:pt x="409" y="246"/>
                      <a:pt x="409" y="246"/>
                    </a:cubicBezTo>
                    <a:cubicBezTo>
                      <a:pt x="409" y="246"/>
                      <a:pt x="408" y="247"/>
                      <a:pt x="408" y="247"/>
                    </a:cubicBezTo>
                    <a:cubicBezTo>
                      <a:pt x="411" y="251"/>
                      <a:pt x="411" y="251"/>
                      <a:pt x="414" y="252"/>
                    </a:cubicBezTo>
                    <a:cubicBezTo>
                      <a:pt x="414" y="252"/>
                      <a:pt x="414" y="251"/>
                      <a:pt x="414" y="251"/>
                    </a:cubicBezTo>
                    <a:cubicBezTo>
                      <a:pt x="416" y="252"/>
                      <a:pt x="417" y="252"/>
                      <a:pt x="419" y="254"/>
                    </a:cubicBezTo>
                    <a:cubicBezTo>
                      <a:pt x="418" y="256"/>
                      <a:pt x="418" y="257"/>
                      <a:pt x="419" y="258"/>
                    </a:cubicBezTo>
                    <a:cubicBezTo>
                      <a:pt x="421" y="259"/>
                      <a:pt x="421" y="259"/>
                      <a:pt x="422" y="259"/>
                    </a:cubicBezTo>
                    <a:cubicBezTo>
                      <a:pt x="423" y="259"/>
                      <a:pt x="424" y="259"/>
                      <a:pt x="424" y="259"/>
                    </a:cubicBezTo>
                    <a:cubicBezTo>
                      <a:pt x="425" y="258"/>
                      <a:pt x="426" y="257"/>
                      <a:pt x="426" y="256"/>
                    </a:cubicBezTo>
                    <a:cubicBezTo>
                      <a:pt x="426" y="255"/>
                      <a:pt x="426" y="255"/>
                      <a:pt x="426" y="254"/>
                    </a:cubicBezTo>
                    <a:cubicBezTo>
                      <a:pt x="426" y="254"/>
                      <a:pt x="426" y="253"/>
                      <a:pt x="426" y="253"/>
                    </a:cubicBezTo>
                    <a:cubicBezTo>
                      <a:pt x="426" y="252"/>
                      <a:pt x="427" y="252"/>
                      <a:pt x="427" y="251"/>
                    </a:cubicBezTo>
                    <a:cubicBezTo>
                      <a:pt x="428" y="252"/>
                      <a:pt x="430" y="252"/>
                      <a:pt x="430" y="253"/>
                    </a:cubicBezTo>
                    <a:cubicBezTo>
                      <a:pt x="431" y="253"/>
                      <a:pt x="432" y="253"/>
                      <a:pt x="432" y="253"/>
                    </a:cubicBezTo>
                    <a:cubicBezTo>
                      <a:pt x="432" y="253"/>
                      <a:pt x="433" y="252"/>
                      <a:pt x="433" y="252"/>
                    </a:cubicBezTo>
                    <a:cubicBezTo>
                      <a:pt x="433" y="251"/>
                      <a:pt x="433" y="249"/>
                      <a:pt x="433" y="248"/>
                    </a:cubicBezTo>
                    <a:cubicBezTo>
                      <a:pt x="435" y="248"/>
                      <a:pt x="436" y="248"/>
                      <a:pt x="437" y="248"/>
                    </a:cubicBezTo>
                    <a:cubicBezTo>
                      <a:pt x="436" y="246"/>
                      <a:pt x="435" y="246"/>
                      <a:pt x="433" y="245"/>
                    </a:cubicBezTo>
                    <a:cubicBezTo>
                      <a:pt x="433" y="246"/>
                      <a:pt x="432" y="247"/>
                      <a:pt x="432" y="248"/>
                    </a:cubicBezTo>
                    <a:cubicBezTo>
                      <a:pt x="429" y="248"/>
                      <a:pt x="429" y="247"/>
                      <a:pt x="427" y="241"/>
                    </a:cubicBezTo>
                    <a:cubicBezTo>
                      <a:pt x="424" y="240"/>
                      <a:pt x="424" y="240"/>
                      <a:pt x="422" y="238"/>
                    </a:cubicBezTo>
                    <a:cubicBezTo>
                      <a:pt x="422" y="237"/>
                      <a:pt x="422" y="237"/>
                      <a:pt x="422" y="236"/>
                    </a:cubicBezTo>
                    <a:cubicBezTo>
                      <a:pt x="424" y="236"/>
                      <a:pt x="424" y="236"/>
                      <a:pt x="424" y="236"/>
                    </a:cubicBezTo>
                    <a:cubicBezTo>
                      <a:pt x="425" y="236"/>
                      <a:pt x="426" y="237"/>
                      <a:pt x="427" y="237"/>
                    </a:cubicBezTo>
                    <a:cubicBezTo>
                      <a:pt x="429" y="237"/>
                      <a:pt x="429" y="237"/>
                      <a:pt x="430" y="237"/>
                    </a:cubicBezTo>
                    <a:cubicBezTo>
                      <a:pt x="430" y="237"/>
                      <a:pt x="430" y="238"/>
                      <a:pt x="431" y="238"/>
                    </a:cubicBezTo>
                    <a:cubicBezTo>
                      <a:pt x="431" y="237"/>
                      <a:pt x="431" y="235"/>
                      <a:pt x="431" y="234"/>
                    </a:cubicBezTo>
                    <a:cubicBezTo>
                      <a:pt x="433" y="232"/>
                      <a:pt x="433" y="232"/>
                      <a:pt x="442" y="236"/>
                    </a:cubicBezTo>
                    <a:cubicBezTo>
                      <a:pt x="442" y="236"/>
                      <a:pt x="443" y="237"/>
                      <a:pt x="443" y="238"/>
                    </a:cubicBezTo>
                    <a:cubicBezTo>
                      <a:pt x="443" y="238"/>
                      <a:pt x="443" y="238"/>
                      <a:pt x="444" y="238"/>
                    </a:cubicBezTo>
                    <a:cubicBezTo>
                      <a:pt x="445" y="240"/>
                      <a:pt x="445" y="240"/>
                      <a:pt x="445" y="240"/>
                    </a:cubicBezTo>
                    <a:cubicBezTo>
                      <a:pt x="444" y="240"/>
                      <a:pt x="443" y="241"/>
                      <a:pt x="443" y="241"/>
                    </a:cubicBezTo>
                    <a:cubicBezTo>
                      <a:pt x="443" y="244"/>
                      <a:pt x="448" y="245"/>
                      <a:pt x="447" y="249"/>
                    </a:cubicBezTo>
                    <a:cubicBezTo>
                      <a:pt x="447" y="250"/>
                      <a:pt x="447" y="251"/>
                      <a:pt x="447" y="251"/>
                    </a:cubicBezTo>
                    <a:cubicBezTo>
                      <a:pt x="447" y="252"/>
                      <a:pt x="447" y="252"/>
                      <a:pt x="447" y="253"/>
                    </a:cubicBezTo>
                    <a:cubicBezTo>
                      <a:pt x="447" y="254"/>
                      <a:pt x="448" y="255"/>
                      <a:pt x="449" y="256"/>
                    </a:cubicBezTo>
                    <a:cubicBezTo>
                      <a:pt x="449" y="256"/>
                      <a:pt x="449" y="256"/>
                      <a:pt x="449" y="256"/>
                    </a:cubicBezTo>
                    <a:cubicBezTo>
                      <a:pt x="450" y="257"/>
                      <a:pt x="450" y="257"/>
                      <a:pt x="450" y="257"/>
                    </a:cubicBezTo>
                    <a:cubicBezTo>
                      <a:pt x="450" y="257"/>
                      <a:pt x="450" y="257"/>
                      <a:pt x="450" y="257"/>
                    </a:cubicBezTo>
                    <a:cubicBezTo>
                      <a:pt x="451" y="258"/>
                      <a:pt x="451" y="258"/>
                      <a:pt x="451" y="258"/>
                    </a:cubicBezTo>
                    <a:cubicBezTo>
                      <a:pt x="452" y="258"/>
                      <a:pt x="452" y="258"/>
                      <a:pt x="452" y="258"/>
                    </a:cubicBezTo>
                    <a:cubicBezTo>
                      <a:pt x="452" y="259"/>
                      <a:pt x="452" y="259"/>
                      <a:pt x="452" y="260"/>
                    </a:cubicBezTo>
                    <a:cubicBezTo>
                      <a:pt x="452" y="261"/>
                      <a:pt x="452" y="261"/>
                      <a:pt x="452" y="261"/>
                    </a:cubicBezTo>
                    <a:cubicBezTo>
                      <a:pt x="451" y="261"/>
                      <a:pt x="451" y="261"/>
                      <a:pt x="451" y="261"/>
                    </a:cubicBezTo>
                    <a:cubicBezTo>
                      <a:pt x="451" y="262"/>
                      <a:pt x="451" y="262"/>
                      <a:pt x="451" y="262"/>
                    </a:cubicBezTo>
                    <a:cubicBezTo>
                      <a:pt x="451" y="263"/>
                      <a:pt x="451" y="264"/>
                      <a:pt x="452" y="265"/>
                    </a:cubicBezTo>
                    <a:cubicBezTo>
                      <a:pt x="452" y="266"/>
                      <a:pt x="452" y="266"/>
                      <a:pt x="452" y="266"/>
                    </a:cubicBezTo>
                    <a:cubicBezTo>
                      <a:pt x="453" y="266"/>
                      <a:pt x="453" y="266"/>
                      <a:pt x="453" y="266"/>
                    </a:cubicBezTo>
                    <a:cubicBezTo>
                      <a:pt x="454" y="265"/>
                      <a:pt x="454" y="265"/>
                      <a:pt x="454" y="265"/>
                    </a:cubicBezTo>
                    <a:cubicBezTo>
                      <a:pt x="454" y="263"/>
                      <a:pt x="454" y="263"/>
                      <a:pt x="454" y="263"/>
                    </a:cubicBezTo>
                    <a:cubicBezTo>
                      <a:pt x="454" y="262"/>
                      <a:pt x="454" y="261"/>
                      <a:pt x="454" y="261"/>
                    </a:cubicBezTo>
                    <a:cubicBezTo>
                      <a:pt x="455" y="259"/>
                      <a:pt x="455" y="259"/>
                      <a:pt x="455" y="259"/>
                    </a:cubicBezTo>
                    <a:cubicBezTo>
                      <a:pt x="456" y="259"/>
                      <a:pt x="456" y="259"/>
                      <a:pt x="456" y="259"/>
                    </a:cubicBezTo>
                    <a:cubicBezTo>
                      <a:pt x="456" y="260"/>
                      <a:pt x="456" y="260"/>
                      <a:pt x="456" y="260"/>
                    </a:cubicBezTo>
                    <a:cubicBezTo>
                      <a:pt x="457" y="260"/>
                      <a:pt x="457" y="260"/>
                      <a:pt x="457" y="260"/>
                    </a:cubicBezTo>
                    <a:cubicBezTo>
                      <a:pt x="457" y="261"/>
                      <a:pt x="457" y="261"/>
                      <a:pt x="457" y="261"/>
                    </a:cubicBezTo>
                    <a:cubicBezTo>
                      <a:pt x="458" y="261"/>
                      <a:pt x="459" y="262"/>
                      <a:pt x="459" y="262"/>
                    </a:cubicBezTo>
                    <a:cubicBezTo>
                      <a:pt x="460" y="263"/>
                      <a:pt x="460" y="263"/>
                      <a:pt x="460" y="263"/>
                    </a:cubicBezTo>
                    <a:cubicBezTo>
                      <a:pt x="460" y="264"/>
                      <a:pt x="460" y="264"/>
                      <a:pt x="460" y="264"/>
                    </a:cubicBezTo>
                    <a:cubicBezTo>
                      <a:pt x="461" y="264"/>
                      <a:pt x="461" y="264"/>
                      <a:pt x="461" y="264"/>
                    </a:cubicBezTo>
                    <a:cubicBezTo>
                      <a:pt x="462" y="264"/>
                      <a:pt x="462" y="264"/>
                      <a:pt x="462" y="264"/>
                    </a:cubicBezTo>
                    <a:cubicBezTo>
                      <a:pt x="462" y="264"/>
                      <a:pt x="464" y="264"/>
                      <a:pt x="464" y="265"/>
                    </a:cubicBezTo>
                    <a:cubicBezTo>
                      <a:pt x="466" y="265"/>
                      <a:pt x="466" y="265"/>
                      <a:pt x="466" y="265"/>
                    </a:cubicBezTo>
                    <a:cubicBezTo>
                      <a:pt x="467" y="265"/>
                      <a:pt x="467" y="265"/>
                      <a:pt x="467" y="265"/>
                    </a:cubicBezTo>
                    <a:cubicBezTo>
                      <a:pt x="467" y="264"/>
                      <a:pt x="467" y="264"/>
                      <a:pt x="467" y="264"/>
                    </a:cubicBezTo>
                    <a:cubicBezTo>
                      <a:pt x="467" y="264"/>
                      <a:pt x="467" y="264"/>
                      <a:pt x="467" y="264"/>
                    </a:cubicBezTo>
                    <a:cubicBezTo>
                      <a:pt x="467" y="263"/>
                      <a:pt x="467" y="263"/>
                      <a:pt x="467" y="263"/>
                    </a:cubicBezTo>
                    <a:cubicBezTo>
                      <a:pt x="467" y="262"/>
                      <a:pt x="467" y="261"/>
                      <a:pt x="468" y="260"/>
                    </a:cubicBezTo>
                    <a:cubicBezTo>
                      <a:pt x="468" y="259"/>
                      <a:pt x="468" y="259"/>
                      <a:pt x="468" y="259"/>
                    </a:cubicBezTo>
                    <a:cubicBezTo>
                      <a:pt x="469" y="259"/>
                      <a:pt x="469" y="259"/>
                      <a:pt x="469" y="259"/>
                    </a:cubicBezTo>
                    <a:cubicBezTo>
                      <a:pt x="470" y="259"/>
                      <a:pt x="471" y="259"/>
                      <a:pt x="472" y="260"/>
                    </a:cubicBezTo>
                    <a:cubicBezTo>
                      <a:pt x="474" y="261"/>
                      <a:pt x="474" y="261"/>
                      <a:pt x="474" y="261"/>
                    </a:cubicBezTo>
                    <a:cubicBezTo>
                      <a:pt x="476" y="263"/>
                      <a:pt x="476" y="263"/>
                      <a:pt x="476" y="263"/>
                    </a:cubicBezTo>
                    <a:cubicBezTo>
                      <a:pt x="477" y="263"/>
                      <a:pt x="477" y="263"/>
                      <a:pt x="477" y="263"/>
                    </a:cubicBezTo>
                    <a:cubicBezTo>
                      <a:pt x="477" y="264"/>
                      <a:pt x="477" y="264"/>
                      <a:pt x="477" y="264"/>
                    </a:cubicBezTo>
                    <a:cubicBezTo>
                      <a:pt x="478" y="264"/>
                      <a:pt x="478" y="264"/>
                      <a:pt x="478" y="264"/>
                    </a:cubicBezTo>
                    <a:cubicBezTo>
                      <a:pt x="478" y="264"/>
                      <a:pt x="478" y="264"/>
                      <a:pt x="478" y="264"/>
                    </a:cubicBezTo>
                    <a:cubicBezTo>
                      <a:pt x="481" y="264"/>
                      <a:pt x="484" y="264"/>
                      <a:pt x="486" y="265"/>
                    </a:cubicBezTo>
                    <a:cubicBezTo>
                      <a:pt x="486" y="264"/>
                      <a:pt x="486" y="263"/>
                      <a:pt x="486" y="263"/>
                    </a:cubicBezTo>
                    <a:cubicBezTo>
                      <a:pt x="486" y="262"/>
                      <a:pt x="486" y="262"/>
                      <a:pt x="486" y="262"/>
                    </a:cubicBezTo>
                    <a:cubicBezTo>
                      <a:pt x="486" y="261"/>
                      <a:pt x="486" y="261"/>
                      <a:pt x="486" y="260"/>
                    </a:cubicBezTo>
                    <a:cubicBezTo>
                      <a:pt x="486" y="260"/>
                      <a:pt x="487" y="260"/>
                      <a:pt x="487" y="260"/>
                    </a:cubicBezTo>
                    <a:cubicBezTo>
                      <a:pt x="488" y="259"/>
                      <a:pt x="488" y="259"/>
                      <a:pt x="488" y="259"/>
                    </a:cubicBezTo>
                    <a:cubicBezTo>
                      <a:pt x="489" y="259"/>
                      <a:pt x="489" y="259"/>
                      <a:pt x="489" y="259"/>
                    </a:cubicBezTo>
                    <a:cubicBezTo>
                      <a:pt x="490" y="260"/>
                      <a:pt x="491" y="261"/>
                      <a:pt x="492" y="261"/>
                    </a:cubicBezTo>
                    <a:cubicBezTo>
                      <a:pt x="493" y="262"/>
                      <a:pt x="494" y="262"/>
                      <a:pt x="494" y="262"/>
                    </a:cubicBezTo>
                    <a:cubicBezTo>
                      <a:pt x="494" y="261"/>
                      <a:pt x="494" y="261"/>
                      <a:pt x="494" y="261"/>
                    </a:cubicBezTo>
                    <a:cubicBezTo>
                      <a:pt x="495" y="261"/>
                      <a:pt x="495" y="261"/>
                      <a:pt x="495" y="261"/>
                    </a:cubicBezTo>
                    <a:cubicBezTo>
                      <a:pt x="495" y="260"/>
                      <a:pt x="495" y="260"/>
                      <a:pt x="495" y="260"/>
                    </a:cubicBezTo>
                    <a:cubicBezTo>
                      <a:pt x="496" y="260"/>
                      <a:pt x="496" y="260"/>
                      <a:pt x="496" y="260"/>
                    </a:cubicBezTo>
                    <a:cubicBezTo>
                      <a:pt x="497" y="262"/>
                      <a:pt x="497" y="262"/>
                      <a:pt x="497" y="262"/>
                    </a:cubicBezTo>
                    <a:cubicBezTo>
                      <a:pt x="497" y="263"/>
                      <a:pt x="497" y="263"/>
                      <a:pt x="497" y="263"/>
                    </a:cubicBezTo>
                    <a:cubicBezTo>
                      <a:pt x="497" y="264"/>
                      <a:pt x="497" y="265"/>
                      <a:pt x="497" y="266"/>
                    </a:cubicBezTo>
                    <a:cubicBezTo>
                      <a:pt x="496" y="268"/>
                      <a:pt x="496" y="270"/>
                      <a:pt x="497" y="273"/>
                    </a:cubicBezTo>
                    <a:cubicBezTo>
                      <a:pt x="497" y="273"/>
                      <a:pt x="497" y="273"/>
                      <a:pt x="497" y="273"/>
                    </a:cubicBezTo>
                    <a:cubicBezTo>
                      <a:pt x="497" y="274"/>
                      <a:pt x="498" y="274"/>
                      <a:pt x="498" y="275"/>
                    </a:cubicBezTo>
                    <a:cubicBezTo>
                      <a:pt x="498" y="275"/>
                      <a:pt x="497" y="276"/>
                      <a:pt x="497" y="277"/>
                    </a:cubicBezTo>
                    <a:cubicBezTo>
                      <a:pt x="497" y="277"/>
                      <a:pt x="497" y="277"/>
                      <a:pt x="497" y="277"/>
                    </a:cubicBezTo>
                    <a:cubicBezTo>
                      <a:pt x="497" y="278"/>
                      <a:pt x="497" y="278"/>
                      <a:pt x="497" y="278"/>
                    </a:cubicBezTo>
                    <a:cubicBezTo>
                      <a:pt x="496" y="280"/>
                      <a:pt x="496" y="280"/>
                      <a:pt x="496" y="280"/>
                    </a:cubicBezTo>
                    <a:cubicBezTo>
                      <a:pt x="496" y="280"/>
                      <a:pt x="496" y="280"/>
                      <a:pt x="496" y="280"/>
                    </a:cubicBezTo>
                    <a:cubicBezTo>
                      <a:pt x="494" y="284"/>
                      <a:pt x="494" y="284"/>
                      <a:pt x="493" y="284"/>
                    </a:cubicBezTo>
                    <a:cubicBezTo>
                      <a:pt x="492" y="285"/>
                      <a:pt x="492" y="285"/>
                      <a:pt x="492" y="285"/>
                    </a:cubicBezTo>
                    <a:cubicBezTo>
                      <a:pt x="492" y="285"/>
                      <a:pt x="492" y="285"/>
                      <a:pt x="492" y="285"/>
                    </a:cubicBezTo>
                    <a:cubicBezTo>
                      <a:pt x="492" y="286"/>
                      <a:pt x="492" y="286"/>
                      <a:pt x="492" y="286"/>
                    </a:cubicBezTo>
                    <a:cubicBezTo>
                      <a:pt x="514" y="287"/>
                      <a:pt x="537" y="287"/>
                      <a:pt x="558" y="288"/>
                    </a:cubicBezTo>
                    <a:cubicBezTo>
                      <a:pt x="575" y="288"/>
                      <a:pt x="590" y="288"/>
                      <a:pt x="605" y="288"/>
                    </a:cubicBezTo>
                    <a:moveTo>
                      <a:pt x="554" y="46"/>
                    </a:moveTo>
                    <a:cubicBezTo>
                      <a:pt x="531" y="34"/>
                      <a:pt x="531" y="34"/>
                      <a:pt x="531" y="34"/>
                    </a:cubicBezTo>
                    <a:cubicBezTo>
                      <a:pt x="531" y="34"/>
                      <a:pt x="531" y="34"/>
                      <a:pt x="531" y="34"/>
                    </a:cubicBezTo>
                    <a:cubicBezTo>
                      <a:pt x="532" y="34"/>
                      <a:pt x="532" y="34"/>
                      <a:pt x="532" y="34"/>
                    </a:cubicBezTo>
                    <a:cubicBezTo>
                      <a:pt x="533" y="35"/>
                      <a:pt x="533" y="35"/>
                      <a:pt x="533" y="35"/>
                    </a:cubicBezTo>
                    <a:cubicBezTo>
                      <a:pt x="532" y="35"/>
                      <a:pt x="532" y="35"/>
                      <a:pt x="532" y="35"/>
                    </a:cubicBezTo>
                    <a:cubicBezTo>
                      <a:pt x="533" y="35"/>
                      <a:pt x="533" y="35"/>
                      <a:pt x="533" y="35"/>
                    </a:cubicBezTo>
                    <a:cubicBezTo>
                      <a:pt x="534" y="35"/>
                      <a:pt x="534" y="35"/>
                      <a:pt x="534" y="35"/>
                    </a:cubicBezTo>
                    <a:cubicBezTo>
                      <a:pt x="533" y="35"/>
                      <a:pt x="533" y="35"/>
                      <a:pt x="533" y="35"/>
                    </a:cubicBezTo>
                    <a:cubicBezTo>
                      <a:pt x="532" y="35"/>
                      <a:pt x="530" y="34"/>
                      <a:pt x="529" y="33"/>
                    </a:cubicBezTo>
                    <a:cubicBezTo>
                      <a:pt x="530" y="33"/>
                      <a:pt x="530" y="34"/>
                      <a:pt x="531" y="34"/>
                    </a:cubicBezTo>
                    <a:cubicBezTo>
                      <a:pt x="531" y="34"/>
                      <a:pt x="530" y="34"/>
                      <a:pt x="529" y="33"/>
                    </a:cubicBezTo>
                    <a:cubicBezTo>
                      <a:pt x="528" y="33"/>
                      <a:pt x="528" y="33"/>
                      <a:pt x="525" y="31"/>
                    </a:cubicBezTo>
                    <a:cubicBezTo>
                      <a:pt x="524" y="31"/>
                      <a:pt x="524" y="31"/>
                      <a:pt x="524" y="31"/>
                    </a:cubicBezTo>
                    <a:cubicBezTo>
                      <a:pt x="523" y="31"/>
                      <a:pt x="523" y="31"/>
                      <a:pt x="523" y="31"/>
                    </a:cubicBezTo>
                    <a:cubicBezTo>
                      <a:pt x="525" y="32"/>
                      <a:pt x="527" y="32"/>
                      <a:pt x="529" y="33"/>
                    </a:cubicBezTo>
                    <a:cubicBezTo>
                      <a:pt x="529" y="33"/>
                      <a:pt x="529" y="33"/>
                      <a:pt x="529" y="33"/>
                    </a:cubicBezTo>
                    <a:cubicBezTo>
                      <a:pt x="529" y="34"/>
                      <a:pt x="529" y="34"/>
                      <a:pt x="529" y="34"/>
                    </a:cubicBezTo>
                    <a:cubicBezTo>
                      <a:pt x="530" y="34"/>
                      <a:pt x="531" y="34"/>
                      <a:pt x="532" y="35"/>
                    </a:cubicBezTo>
                    <a:cubicBezTo>
                      <a:pt x="532" y="35"/>
                      <a:pt x="532" y="35"/>
                      <a:pt x="533" y="35"/>
                    </a:cubicBezTo>
                    <a:cubicBezTo>
                      <a:pt x="533" y="35"/>
                      <a:pt x="534" y="36"/>
                      <a:pt x="534" y="36"/>
                    </a:cubicBezTo>
                    <a:cubicBezTo>
                      <a:pt x="534" y="36"/>
                      <a:pt x="534" y="36"/>
                      <a:pt x="534" y="36"/>
                    </a:cubicBezTo>
                    <a:cubicBezTo>
                      <a:pt x="535" y="37"/>
                      <a:pt x="535" y="37"/>
                      <a:pt x="535" y="37"/>
                    </a:cubicBezTo>
                    <a:cubicBezTo>
                      <a:pt x="535" y="37"/>
                      <a:pt x="535" y="37"/>
                      <a:pt x="535" y="37"/>
                    </a:cubicBezTo>
                    <a:cubicBezTo>
                      <a:pt x="536" y="37"/>
                      <a:pt x="536" y="37"/>
                      <a:pt x="536" y="37"/>
                    </a:cubicBezTo>
                    <a:cubicBezTo>
                      <a:pt x="535" y="37"/>
                      <a:pt x="535" y="37"/>
                      <a:pt x="535" y="37"/>
                    </a:cubicBezTo>
                    <a:cubicBezTo>
                      <a:pt x="535" y="37"/>
                      <a:pt x="529" y="34"/>
                      <a:pt x="526" y="32"/>
                    </a:cubicBezTo>
                    <a:cubicBezTo>
                      <a:pt x="526" y="32"/>
                      <a:pt x="526" y="32"/>
                      <a:pt x="526" y="32"/>
                    </a:cubicBezTo>
                    <a:cubicBezTo>
                      <a:pt x="525" y="32"/>
                      <a:pt x="524" y="31"/>
                      <a:pt x="524" y="31"/>
                    </a:cubicBezTo>
                    <a:cubicBezTo>
                      <a:pt x="523" y="31"/>
                      <a:pt x="523" y="31"/>
                      <a:pt x="522" y="30"/>
                    </a:cubicBezTo>
                    <a:cubicBezTo>
                      <a:pt x="522" y="30"/>
                      <a:pt x="522" y="30"/>
                      <a:pt x="522" y="30"/>
                    </a:cubicBezTo>
                    <a:cubicBezTo>
                      <a:pt x="521" y="30"/>
                      <a:pt x="521" y="30"/>
                      <a:pt x="517" y="28"/>
                    </a:cubicBezTo>
                    <a:cubicBezTo>
                      <a:pt x="517" y="28"/>
                      <a:pt x="517" y="28"/>
                      <a:pt x="517" y="28"/>
                    </a:cubicBezTo>
                    <a:cubicBezTo>
                      <a:pt x="516" y="27"/>
                      <a:pt x="514" y="27"/>
                      <a:pt x="513" y="26"/>
                    </a:cubicBezTo>
                    <a:cubicBezTo>
                      <a:pt x="513" y="26"/>
                      <a:pt x="513" y="26"/>
                      <a:pt x="513" y="26"/>
                    </a:cubicBezTo>
                    <a:cubicBezTo>
                      <a:pt x="511" y="25"/>
                      <a:pt x="509" y="25"/>
                      <a:pt x="507" y="24"/>
                    </a:cubicBezTo>
                    <a:cubicBezTo>
                      <a:pt x="507" y="24"/>
                      <a:pt x="507" y="24"/>
                      <a:pt x="507" y="24"/>
                    </a:cubicBezTo>
                    <a:cubicBezTo>
                      <a:pt x="504" y="23"/>
                      <a:pt x="502" y="22"/>
                      <a:pt x="499" y="21"/>
                    </a:cubicBezTo>
                    <a:cubicBezTo>
                      <a:pt x="498" y="21"/>
                      <a:pt x="498" y="21"/>
                      <a:pt x="498" y="21"/>
                    </a:cubicBezTo>
                    <a:cubicBezTo>
                      <a:pt x="498" y="21"/>
                      <a:pt x="498" y="21"/>
                      <a:pt x="498" y="21"/>
                    </a:cubicBezTo>
                    <a:cubicBezTo>
                      <a:pt x="498" y="21"/>
                      <a:pt x="499" y="21"/>
                      <a:pt x="499" y="21"/>
                    </a:cubicBezTo>
                    <a:cubicBezTo>
                      <a:pt x="499" y="21"/>
                      <a:pt x="498" y="21"/>
                      <a:pt x="497" y="21"/>
                    </a:cubicBezTo>
                    <a:cubicBezTo>
                      <a:pt x="498" y="21"/>
                      <a:pt x="499" y="21"/>
                      <a:pt x="500" y="22"/>
                    </a:cubicBezTo>
                    <a:cubicBezTo>
                      <a:pt x="500" y="22"/>
                      <a:pt x="500" y="22"/>
                      <a:pt x="500" y="22"/>
                    </a:cubicBezTo>
                    <a:cubicBezTo>
                      <a:pt x="499" y="22"/>
                      <a:pt x="499" y="22"/>
                      <a:pt x="499" y="22"/>
                    </a:cubicBezTo>
                    <a:cubicBezTo>
                      <a:pt x="499" y="21"/>
                      <a:pt x="498" y="21"/>
                      <a:pt x="498" y="21"/>
                    </a:cubicBezTo>
                    <a:cubicBezTo>
                      <a:pt x="497" y="21"/>
                      <a:pt x="496" y="20"/>
                      <a:pt x="494" y="20"/>
                    </a:cubicBezTo>
                    <a:cubicBezTo>
                      <a:pt x="494" y="20"/>
                      <a:pt x="494" y="20"/>
                      <a:pt x="494" y="20"/>
                    </a:cubicBezTo>
                    <a:cubicBezTo>
                      <a:pt x="494" y="20"/>
                      <a:pt x="493" y="20"/>
                      <a:pt x="489" y="18"/>
                    </a:cubicBezTo>
                    <a:cubicBezTo>
                      <a:pt x="489" y="18"/>
                      <a:pt x="488" y="18"/>
                      <a:pt x="487" y="17"/>
                    </a:cubicBezTo>
                    <a:cubicBezTo>
                      <a:pt x="486" y="18"/>
                      <a:pt x="486" y="18"/>
                      <a:pt x="486" y="18"/>
                    </a:cubicBezTo>
                    <a:cubicBezTo>
                      <a:pt x="497" y="21"/>
                      <a:pt x="497" y="21"/>
                      <a:pt x="499" y="22"/>
                    </a:cubicBezTo>
                    <a:cubicBezTo>
                      <a:pt x="498" y="22"/>
                      <a:pt x="498" y="22"/>
                      <a:pt x="498" y="22"/>
                    </a:cubicBezTo>
                    <a:cubicBezTo>
                      <a:pt x="498" y="22"/>
                      <a:pt x="499" y="23"/>
                      <a:pt x="500" y="23"/>
                    </a:cubicBezTo>
                    <a:cubicBezTo>
                      <a:pt x="500" y="23"/>
                      <a:pt x="500" y="23"/>
                      <a:pt x="500" y="23"/>
                    </a:cubicBezTo>
                    <a:cubicBezTo>
                      <a:pt x="500" y="23"/>
                      <a:pt x="500" y="23"/>
                      <a:pt x="500" y="23"/>
                    </a:cubicBezTo>
                    <a:cubicBezTo>
                      <a:pt x="500" y="23"/>
                      <a:pt x="500" y="23"/>
                      <a:pt x="500" y="23"/>
                    </a:cubicBezTo>
                    <a:cubicBezTo>
                      <a:pt x="500" y="23"/>
                      <a:pt x="500" y="23"/>
                      <a:pt x="500" y="23"/>
                    </a:cubicBezTo>
                    <a:cubicBezTo>
                      <a:pt x="500" y="23"/>
                      <a:pt x="500" y="23"/>
                      <a:pt x="500" y="23"/>
                    </a:cubicBezTo>
                    <a:cubicBezTo>
                      <a:pt x="500" y="23"/>
                      <a:pt x="500" y="23"/>
                      <a:pt x="500" y="23"/>
                    </a:cubicBezTo>
                    <a:cubicBezTo>
                      <a:pt x="501" y="24"/>
                      <a:pt x="501" y="24"/>
                      <a:pt x="502" y="24"/>
                    </a:cubicBezTo>
                    <a:cubicBezTo>
                      <a:pt x="502" y="24"/>
                      <a:pt x="503" y="24"/>
                      <a:pt x="503" y="25"/>
                    </a:cubicBezTo>
                    <a:cubicBezTo>
                      <a:pt x="503" y="24"/>
                      <a:pt x="503" y="24"/>
                      <a:pt x="500" y="24"/>
                    </a:cubicBezTo>
                    <a:cubicBezTo>
                      <a:pt x="499" y="24"/>
                      <a:pt x="499" y="24"/>
                      <a:pt x="499" y="24"/>
                    </a:cubicBezTo>
                    <a:cubicBezTo>
                      <a:pt x="498" y="23"/>
                      <a:pt x="498" y="23"/>
                      <a:pt x="498" y="23"/>
                    </a:cubicBezTo>
                    <a:cubicBezTo>
                      <a:pt x="500" y="24"/>
                      <a:pt x="501" y="25"/>
                      <a:pt x="502" y="25"/>
                    </a:cubicBezTo>
                    <a:cubicBezTo>
                      <a:pt x="502" y="25"/>
                      <a:pt x="502" y="25"/>
                      <a:pt x="502" y="25"/>
                    </a:cubicBezTo>
                    <a:cubicBezTo>
                      <a:pt x="503" y="26"/>
                      <a:pt x="504" y="26"/>
                      <a:pt x="504" y="27"/>
                    </a:cubicBezTo>
                    <a:cubicBezTo>
                      <a:pt x="504" y="27"/>
                      <a:pt x="504" y="27"/>
                      <a:pt x="504" y="27"/>
                    </a:cubicBezTo>
                    <a:cubicBezTo>
                      <a:pt x="506" y="29"/>
                      <a:pt x="506" y="29"/>
                      <a:pt x="515" y="34"/>
                    </a:cubicBezTo>
                    <a:cubicBezTo>
                      <a:pt x="516" y="34"/>
                      <a:pt x="516" y="34"/>
                      <a:pt x="517" y="34"/>
                    </a:cubicBezTo>
                    <a:cubicBezTo>
                      <a:pt x="517" y="35"/>
                      <a:pt x="517" y="35"/>
                      <a:pt x="517" y="35"/>
                    </a:cubicBezTo>
                    <a:cubicBezTo>
                      <a:pt x="517" y="35"/>
                      <a:pt x="517" y="35"/>
                      <a:pt x="517" y="35"/>
                    </a:cubicBezTo>
                    <a:cubicBezTo>
                      <a:pt x="517" y="35"/>
                      <a:pt x="517" y="35"/>
                      <a:pt x="517" y="35"/>
                    </a:cubicBezTo>
                    <a:cubicBezTo>
                      <a:pt x="516" y="35"/>
                      <a:pt x="516" y="35"/>
                      <a:pt x="515" y="35"/>
                    </a:cubicBezTo>
                    <a:cubicBezTo>
                      <a:pt x="515" y="36"/>
                      <a:pt x="515" y="36"/>
                      <a:pt x="514" y="36"/>
                    </a:cubicBezTo>
                    <a:cubicBezTo>
                      <a:pt x="515" y="36"/>
                      <a:pt x="515" y="36"/>
                      <a:pt x="515" y="36"/>
                    </a:cubicBezTo>
                    <a:cubicBezTo>
                      <a:pt x="515" y="37"/>
                      <a:pt x="515" y="37"/>
                      <a:pt x="515" y="37"/>
                    </a:cubicBezTo>
                    <a:cubicBezTo>
                      <a:pt x="515" y="37"/>
                      <a:pt x="515" y="37"/>
                      <a:pt x="514" y="37"/>
                    </a:cubicBezTo>
                    <a:cubicBezTo>
                      <a:pt x="515" y="37"/>
                      <a:pt x="524" y="42"/>
                      <a:pt x="525" y="43"/>
                    </a:cubicBezTo>
                    <a:cubicBezTo>
                      <a:pt x="526" y="43"/>
                      <a:pt x="526" y="43"/>
                      <a:pt x="526" y="43"/>
                    </a:cubicBezTo>
                    <a:cubicBezTo>
                      <a:pt x="526" y="43"/>
                      <a:pt x="527" y="43"/>
                      <a:pt x="530" y="44"/>
                    </a:cubicBezTo>
                    <a:cubicBezTo>
                      <a:pt x="530" y="45"/>
                      <a:pt x="531" y="45"/>
                      <a:pt x="531" y="45"/>
                    </a:cubicBezTo>
                    <a:cubicBezTo>
                      <a:pt x="532" y="46"/>
                      <a:pt x="532" y="46"/>
                      <a:pt x="532" y="46"/>
                    </a:cubicBezTo>
                    <a:cubicBezTo>
                      <a:pt x="531" y="46"/>
                      <a:pt x="531" y="46"/>
                      <a:pt x="524" y="43"/>
                    </a:cubicBezTo>
                    <a:cubicBezTo>
                      <a:pt x="524" y="43"/>
                      <a:pt x="523" y="43"/>
                      <a:pt x="523" y="43"/>
                    </a:cubicBezTo>
                    <a:cubicBezTo>
                      <a:pt x="522" y="43"/>
                      <a:pt x="521" y="42"/>
                      <a:pt x="520" y="42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19" y="42"/>
                      <a:pt x="519" y="42"/>
                      <a:pt x="519" y="42"/>
                    </a:cubicBezTo>
                    <a:cubicBezTo>
                      <a:pt x="520" y="43"/>
                      <a:pt x="520" y="43"/>
                      <a:pt x="520" y="43"/>
                    </a:cubicBezTo>
                    <a:cubicBezTo>
                      <a:pt x="522" y="43"/>
                      <a:pt x="522" y="43"/>
                      <a:pt x="524" y="45"/>
                    </a:cubicBezTo>
                    <a:cubicBezTo>
                      <a:pt x="524" y="45"/>
                      <a:pt x="524" y="45"/>
                      <a:pt x="522" y="44"/>
                    </a:cubicBezTo>
                    <a:cubicBezTo>
                      <a:pt x="521" y="44"/>
                      <a:pt x="521" y="44"/>
                      <a:pt x="521" y="44"/>
                    </a:cubicBezTo>
                    <a:cubicBezTo>
                      <a:pt x="523" y="46"/>
                      <a:pt x="525" y="47"/>
                      <a:pt x="526" y="47"/>
                    </a:cubicBezTo>
                    <a:cubicBezTo>
                      <a:pt x="526" y="47"/>
                      <a:pt x="526" y="47"/>
                      <a:pt x="526" y="47"/>
                    </a:cubicBezTo>
                    <a:cubicBezTo>
                      <a:pt x="526" y="47"/>
                      <a:pt x="526" y="47"/>
                      <a:pt x="526" y="47"/>
                    </a:cubicBezTo>
                    <a:cubicBezTo>
                      <a:pt x="526" y="47"/>
                      <a:pt x="526" y="47"/>
                      <a:pt x="526" y="47"/>
                    </a:cubicBezTo>
                    <a:cubicBezTo>
                      <a:pt x="526" y="47"/>
                      <a:pt x="526" y="47"/>
                      <a:pt x="526" y="47"/>
                    </a:cubicBezTo>
                    <a:cubicBezTo>
                      <a:pt x="527" y="47"/>
                      <a:pt x="527" y="47"/>
                      <a:pt x="527" y="47"/>
                    </a:cubicBezTo>
                    <a:cubicBezTo>
                      <a:pt x="527" y="47"/>
                      <a:pt x="527" y="47"/>
                      <a:pt x="527" y="47"/>
                    </a:cubicBezTo>
                    <a:cubicBezTo>
                      <a:pt x="527" y="47"/>
                      <a:pt x="527" y="47"/>
                      <a:pt x="527" y="47"/>
                    </a:cubicBezTo>
                    <a:cubicBezTo>
                      <a:pt x="527" y="47"/>
                      <a:pt x="527" y="47"/>
                      <a:pt x="527" y="47"/>
                    </a:cubicBezTo>
                    <a:cubicBezTo>
                      <a:pt x="530" y="48"/>
                      <a:pt x="533" y="50"/>
                      <a:pt x="533" y="50"/>
                    </a:cubicBezTo>
                    <a:cubicBezTo>
                      <a:pt x="530" y="48"/>
                      <a:pt x="526" y="48"/>
                      <a:pt x="523" y="46"/>
                    </a:cubicBezTo>
                    <a:cubicBezTo>
                      <a:pt x="522" y="46"/>
                      <a:pt x="521" y="45"/>
                      <a:pt x="521" y="45"/>
                    </a:cubicBezTo>
                    <a:cubicBezTo>
                      <a:pt x="515" y="41"/>
                      <a:pt x="515" y="41"/>
                      <a:pt x="512" y="40"/>
                    </a:cubicBezTo>
                    <a:cubicBezTo>
                      <a:pt x="512" y="40"/>
                      <a:pt x="512" y="40"/>
                      <a:pt x="512" y="40"/>
                    </a:cubicBezTo>
                    <a:cubicBezTo>
                      <a:pt x="512" y="40"/>
                      <a:pt x="512" y="40"/>
                      <a:pt x="512" y="40"/>
                    </a:cubicBezTo>
                    <a:cubicBezTo>
                      <a:pt x="512" y="40"/>
                      <a:pt x="512" y="40"/>
                      <a:pt x="512" y="40"/>
                    </a:cubicBezTo>
                    <a:cubicBezTo>
                      <a:pt x="512" y="40"/>
                      <a:pt x="512" y="40"/>
                      <a:pt x="512" y="40"/>
                    </a:cubicBezTo>
                    <a:cubicBezTo>
                      <a:pt x="512" y="40"/>
                      <a:pt x="512" y="40"/>
                      <a:pt x="512" y="40"/>
                    </a:cubicBezTo>
                    <a:cubicBezTo>
                      <a:pt x="512" y="40"/>
                      <a:pt x="512" y="40"/>
                      <a:pt x="512" y="40"/>
                    </a:cubicBezTo>
                    <a:cubicBezTo>
                      <a:pt x="512" y="40"/>
                      <a:pt x="512" y="40"/>
                      <a:pt x="512" y="40"/>
                    </a:cubicBezTo>
                    <a:cubicBezTo>
                      <a:pt x="512" y="40"/>
                      <a:pt x="512" y="40"/>
                      <a:pt x="512" y="40"/>
                    </a:cubicBezTo>
                    <a:cubicBezTo>
                      <a:pt x="517" y="43"/>
                      <a:pt x="517" y="43"/>
                      <a:pt x="517" y="43"/>
                    </a:cubicBezTo>
                    <a:cubicBezTo>
                      <a:pt x="518" y="44"/>
                      <a:pt x="518" y="44"/>
                      <a:pt x="519" y="44"/>
                    </a:cubicBezTo>
                    <a:cubicBezTo>
                      <a:pt x="518" y="44"/>
                      <a:pt x="518" y="44"/>
                      <a:pt x="518" y="44"/>
                    </a:cubicBezTo>
                    <a:cubicBezTo>
                      <a:pt x="519" y="46"/>
                      <a:pt x="521" y="47"/>
                      <a:pt x="521" y="47"/>
                    </a:cubicBezTo>
                    <a:cubicBezTo>
                      <a:pt x="521" y="48"/>
                      <a:pt x="521" y="48"/>
                      <a:pt x="521" y="48"/>
                    </a:cubicBezTo>
                    <a:cubicBezTo>
                      <a:pt x="530" y="53"/>
                      <a:pt x="530" y="53"/>
                      <a:pt x="532" y="54"/>
                    </a:cubicBezTo>
                    <a:cubicBezTo>
                      <a:pt x="532" y="55"/>
                      <a:pt x="532" y="55"/>
                      <a:pt x="532" y="55"/>
                    </a:cubicBezTo>
                    <a:cubicBezTo>
                      <a:pt x="534" y="56"/>
                      <a:pt x="537" y="58"/>
                      <a:pt x="539" y="60"/>
                    </a:cubicBezTo>
                    <a:cubicBezTo>
                      <a:pt x="540" y="60"/>
                      <a:pt x="541" y="60"/>
                      <a:pt x="541" y="60"/>
                    </a:cubicBezTo>
                    <a:cubicBezTo>
                      <a:pt x="541" y="59"/>
                      <a:pt x="540" y="59"/>
                      <a:pt x="540" y="58"/>
                    </a:cubicBezTo>
                    <a:cubicBezTo>
                      <a:pt x="540" y="58"/>
                      <a:pt x="540" y="58"/>
                      <a:pt x="540" y="58"/>
                    </a:cubicBezTo>
                    <a:cubicBezTo>
                      <a:pt x="546" y="60"/>
                      <a:pt x="550" y="65"/>
                      <a:pt x="556" y="67"/>
                    </a:cubicBezTo>
                    <a:cubicBezTo>
                      <a:pt x="557" y="68"/>
                      <a:pt x="558" y="68"/>
                      <a:pt x="559" y="69"/>
                    </a:cubicBezTo>
                    <a:cubicBezTo>
                      <a:pt x="558" y="70"/>
                      <a:pt x="558" y="70"/>
                      <a:pt x="558" y="70"/>
                    </a:cubicBezTo>
                    <a:cubicBezTo>
                      <a:pt x="555" y="68"/>
                      <a:pt x="555" y="68"/>
                      <a:pt x="553" y="67"/>
                    </a:cubicBezTo>
                    <a:cubicBezTo>
                      <a:pt x="553" y="66"/>
                      <a:pt x="553" y="66"/>
                      <a:pt x="552" y="66"/>
                    </a:cubicBezTo>
                    <a:cubicBezTo>
                      <a:pt x="552" y="66"/>
                      <a:pt x="546" y="61"/>
                      <a:pt x="544" y="62"/>
                    </a:cubicBezTo>
                    <a:cubicBezTo>
                      <a:pt x="543" y="62"/>
                      <a:pt x="543" y="62"/>
                      <a:pt x="543" y="62"/>
                    </a:cubicBezTo>
                    <a:cubicBezTo>
                      <a:pt x="544" y="64"/>
                      <a:pt x="554" y="73"/>
                      <a:pt x="554" y="73"/>
                    </a:cubicBezTo>
                    <a:cubicBezTo>
                      <a:pt x="553" y="73"/>
                      <a:pt x="553" y="73"/>
                      <a:pt x="553" y="73"/>
                    </a:cubicBezTo>
                    <a:cubicBezTo>
                      <a:pt x="553" y="73"/>
                      <a:pt x="553" y="74"/>
                      <a:pt x="553" y="75"/>
                    </a:cubicBezTo>
                    <a:cubicBezTo>
                      <a:pt x="553" y="75"/>
                      <a:pt x="554" y="76"/>
                      <a:pt x="554" y="76"/>
                    </a:cubicBezTo>
                    <a:cubicBezTo>
                      <a:pt x="554" y="76"/>
                      <a:pt x="554" y="76"/>
                      <a:pt x="554" y="76"/>
                    </a:cubicBezTo>
                    <a:cubicBezTo>
                      <a:pt x="553" y="76"/>
                      <a:pt x="553" y="76"/>
                      <a:pt x="551" y="76"/>
                    </a:cubicBezTo>
                    <a:cubicBezTo>
                      <a:pt x="550" y="75"/>
                      <a:pt x="549" y="75"/>
                      <a:pt x="548" y="75"/>
                    </a:cubicBezTo>
                    <a:cubicBezTo>
                      <a:pt x="547" y="75"/>
                      <a:pt x="547" y="75"/>
                      <a:pt x="547" y="75"/>
                    </a:cubicBezTo>
                    <a:cubicBezTo>
                      <a:pt x="547" y="74"/>
                      <a:pt x="546" y="74"/>
                      <a:pt x="546" y="73"/>
                    </a:cubicBezTo>
                    <a:cubicBezTo>
                      <a:pt x="547" y="73"/>
                      <a:pt x="548" y="74"/>
                      <a:pt x="550" y="74"/>
                    </a:cubicBezTo>
                    <a:cubicBezTo>
                      <a:pt x="550" y="73"/>
                      <a:pt x="550" y="72"/>
                      <a:pt x="547" y="68"/>
                    </a:cubicBezTo>
                    <a:cubicBezTo>
                      <a:pt x="547" y="68"/>
                      <a:pt x="547" y="68"/>
                      <a:pt x="533" y="57"/>
                    </a:cubicBezTo>
                    <a:cubicBezTo>
                      <a:pt x="532" y="56"/>
                      <a:pt x="532" y="56"/>
                      <a:pt x="531" y="56"/>
                    </a:cubicBezTo>
                    <a:cubicBezTo>
                      <a:pt x="527" y="52"/>
                      <a:pt x="527" y="52"/>
                      <a:pt x="520" y="48"/>
                    </a:cubicBezTo>
                    <a:cubicBezTo>
                      <a:pt x="518" y="47"/>
                      <a:pt x="516" y="45"/>
                      <a:pt x="515" y="44"/>
                    </a:cubicBezTo>
                    <a:cubicBezTo>
                      <a:pt x="515" y="44"/>
                      <a:pt x="515" y="44"/>
                      <a:pt x="516" y="44"/>
                    </a:cubicBezTo>
                    <a:cubicBezTo>
                      <a:pt x="510" y="41"/>
                      <a:pt x="510" y="41"/>
                      <a:pt x="510" y="41"/>
                    </a:cubicBezTo>
                    <a:cubicBezTo>
                      <a:pt x="509" y="41"/>
                      <a:pt x="508" y="40"/>
                      <a:pt x="507" y="40"/>
                    </a:cubicBezTo>
                    <a:cubicBezTo>
                      <a:pt x="506" y="40"/>
                      <a:pt x="506" y="40"/>
                      <a:pt x="506" y="40"/>
                    </a:cubicBezTo>
                    <a:cubicBezTo>
                      <a:pt x="505" y="40"/>
                      <a:pt x="505" y="40"/>
                      <a:pt x="505" y="40"/>
                    </a:cubicBezTo>
                    <a:cubicBezTo>
                      <a:pt x="506" y="41"/>
                      <a:pt x="506" y="41"/>
                      <a:pt x="506" y="41"/>
                    </a:cubicBezTo>
                    <a:cubicBezTo>
                      <a:pt x="505" y="41"/>
                      <a:pt x="505" y="41"/>
                      <a:pt x="505" y="41"/>
                    </a:cubicBezTo>
                    <a:cubicBezTo>
                      <a:pt x="506" y="43"/>
                      <a:pt x="513" y="48"/>
                      <a:pt x="513" y="48"/>
                    </a:cubicBezTo>
                    <a:cubicBezTo>
                      <a:pt x="512" y="48"/>
                      <a:pt x="512" y="48"/>
                      <a:pt x="512" y="48"/>
                    </a:cubicBezTo>
                    <a:cubicBezTo>
                      <a:pt x="512" y="49"/>
                      <a:pt x="512" y="49"/>
                      <a:pt x="512" y="49"/>
                    </a:cubicBezTo>
                    <a:cubicBezTo>
                      <a:pt x="513" y="50"/>
                      <a:pt x="513" y="50"/>
                      <a:pt x="513" y="50"/>
                    </a:cubicBezTo>
                    <a:cubicBezTo>
                      <a:pt x="514" y="50"/>
                      <a:pt x="514" y="50"/>
                      <a:pt x="514" y="50"/>
                    </a:cubicBezTo>
                    <a:cubicBezTo>
                      <a:pt x="514" y="51"/>
                      <a:pt x="515" y="51"/>
                      <a:pt x="515" y="51"/>
                    </a:cubicBezTo>
                    <a:cubicBezTo>
                      <a:pt x="516" y="51"/>
                      <a:pt x="519" y="53"/>
                      <a:pt x="520" y="54"/>
                    </a:cubicBezTo>
                    <a:cubicBezTo>
                      <a:pt x="521" y="56"/>
                      <a:pt x="523" y="57"/>
                      <a:pt x="530" y="60"/>
                    </a:cubicBezTo>
                    <a:cubicBezTo>
                      <a:pt x="532" y="62"/>
                      <a:pt x="532" y="62"/>
                      <a:pt x="535" y="65"/>
                    </a:cubicBezTo>
                    <a:cubicBezTo>
                      <a:pt x="535" y="65"/>
                      <a:pt x="534" y="65"/>
                      <a:pt x="534" y="65"/>
                    </a:cubicBezTo>
                    <a:cubicBezTo>
                      <a:pt x="533" y="65"/>
                      <a:pt x="533" y="65"/>
                      <a:pt x="516" y="57"/>
                    </a:cubicBezTo>
                    <a:cubicBezTo>
                      <a:pt x="515" y="57"/>
                      <a:pt x="515" y="57"/>
                      <a:pt x="514" y="57"/>
                    </a:cubicBezTo>
                    <a:cubicBezTo>
                      <a:pt x="513" y="57"/>
                      <a:pt x="512" y="56"/>
                      <a:pt x="511" y="56"/>
                    </a:cubicBezTo>
                    <a:cubicBezTo>
                      <a:pt x="510" y="56"/>
                      <a:pt x="510" y="56"/>
                      <a:pt x="509" y="56"/>
                    </a:cubicBezTo>
                    <a:cubicBezTo>
                      <a:pt x="507" y="55"/>
                      <a:pt x="505" y="54"/>
                      <a:pt x="503" y="53"/>
                    </a:cubicBezTo>
                    <a:cubicBezTo>
                      <a:pt x="502" y="53"/>
                      <a:pt x="502" y="52"/>
                      <a:pt x="501" y="52"/>
                    </a:cubicBezTo>
                    <a:cubicBezTo>
                      <a:pt x="500" y="52"/>
                      <a:pt x="500" y="52"/>
                      <a:pt x="500" y="52"/>
                    </a:cubicBezTo>
                    <a:cubicBezTo>
                      <a:pt x="500" y="53"/>
                      <a:pt x="500" y="53"/>
                      <a:pt x="500" y="53"/>
                    </a:cubicBezTo>
                    <a:cubicBezTo>
                      <a:pt x="504" y="57"/>
                      <a:pt x="511" y="56"/>
                      <a:pt x="514" y="62"/>
                    </a:cubicBezTo>
                    <a:cubicBezTo>
                      <a:pt x="514" y="62"/>
                      <a:pt x="514" y="62"/>
                      <a:pt x="514" y="62"/>
                    </a:cubicBezTo>
                    <a:cubicBezTo>
                      <a:pt x="514" y="63"/>
                      <a:pt x="514" y="64"/>
                      <a:pt x="514" y="65"/>
                    </a:cubicBezTo>
                    <a:cubicBezTo>
                      <a:pt x="514" y="65"/>
                      <a:pt x="514" y="65"/>
                      <a:pt x="514" y="65"/>
                    </a:cubicBezTo>
                    <a:cubicBezTo>
                      <a:pt x="510" y="61"/>
                      <a:pt x="510" y="61"/>
                      <a:pt x="510" y="61"/>
                    </a:cubicBezTo>
                    <a:cubicBezTo>
                      <a:pt x="509" y="61"/>
                      <a:pt x="509" y="61"/>
                      <a:pt x="509" y="61"/>
                    </a:cubicBezTo>
                    <a:cubicBezTo>
                      <a:pt x="509" y="61"/>
                      <a:pt x="509" y="61"/>
                      <a:pt x="509" y="61"/>
                    </a:cubicBezTo>
                    <a:cubicBezTo>
                      <a:pt x="509" y="62"/>
                      <a:pt x="509" y="62"/>
                      <a:pt x="509" y="62"/>
                    </a:cubicBezTo>
                    <a:cubicBezTo>
                      <a:pt x="508" y="63"/>
                      <a:pt x="508" y="63"/>
                      <a:pt x="508" y="63"/>
                    </a:cubicBezTo>
                    <a:cubicBezTo>
                      <a:pt x="508" y="63"/>
                      <a:pt x="508" y="63"/>
                      <a:pt x="508" y="63"/>
                    </a:cubicBezTo>
                    <a:cubicBezTo>
                      <a:pt x="507" y="62"/>
                      <a:pt x="507" y="62"/>
                      <a:pt x="507" y="62"/>
                    </a:cubicBezTo>
                    <a:cubicBezTo>
                      <a:pt x="522" y="79"/>
                      <a:pt x="537" y="99"/>
                      <a:pt x="550" y="121"/>
                    </a:cubicBezTo>
                    <a:cubicBezTo>
                      <a:pt x="614" y="121"/>
                      <a:pt x="649" y="120"/>
                      <a:pt x="646" y="118"/>
                    </a:cubicBezTo>
                    <a:cubicBezTo>
                      <a:pt x="644" y="116"/>
                      <a:pt x="644" y="116"/>
                      <a:pt x="644" y="116"/>
                    </a:cubicBezTo>
                    <a:cubicBezTo>
                      <a:pt x="617" y="89"/>
                      <a:pt x="617" y="89"/>
                      <a:pt x="602" y="77"/>
                    </a:cubicBezTo>
                    <a:cubicBezTo>
                      <a:pt x="573" y="57"/>
                      <a:pt x="569" y="54"/>
                      <a:pt x="554" y="46"/>
                    </a:cubicBezTo>
                    <a:moveTo>
                      <a:pt x="624" y="357"/>
                    </a:moveTo>
                    <a:cubicBezTo>
                      <a:pt x="624" y="357"/>
                      <a:pt x="624" y="357"/>
                      <a:pt x="624" y="357"/>
                    </a:cubicBezTo>
                    <a:cubicBezTo>
                      <a:pt x="624" y="356"/>
                      <a:pt x="624" y="354"/>
                      <a:pt x="623" y="354"/>
                    </a:cubicBezTo>
                    <a:cubicBezTo>
                      <a:pt x="623" y="353"/>
                      <a:pt x="622" y="353"/>
                      <a:pt x="621" y="353"/>
                    </a:cubicBezTo>
                    <a:cubicBezTo>
                      <a:pt x="620" y="352"/>
                      <a:pt x="620" y="352"/>
                      <a:pt x="620" y="352"/>
                    </a:cubicBezTo>
                    <a:cubicBezTo>
                      <a:pt x="619" y="351"/>
                      <a:pt x="620" y="349"/>
                      <a:pt x="619" y="348"/>
                    </a:cubicBezTo>
                    <a:cubicBezTo>
                      <a:pt x="618" y="346"/>
                      <a:pt x="616" y="345"/>
                      <a:pt x="615" y="345"/>
                    </a:cubicBezTo>
                    <a:cubicBezTo>
                      <a:pt x="613" y="345"/>
                      <a:pt x="615" y="341"/>
                      <a:pt x="614" y="340"/>
                    </a:cubicBezTo>
                    <a:cubicBezTo>
                      <a:pt x="612" y="338"/>
                      <a:pt x="612" y="338"/>
                      <a:pt x="612" y="338"/>
                    </a:cubicBezTo>
                    <a:cubicBezTo>
                      <a:pt x="612" y="338"/>
                      <a:pt x="611" y="338"/>
                      <a:pt x="610" y="338"/>
                    </a:cubicBezTo>
                    <a:cubicBezTo>
                      <a:pt x="611" y="341"/>
                      <a:pt x="611" y="341"/>
                      <a:pt x="610" y="342"/>
                    </a:cubicBezTo>
                    <a:cubicBezTo>
                      <a:pt x="610" y="354"/>
                      <a:pt x="611" y="365"/>
                      <a:pt x="610" y="376"/>
                    </a:cubicBezTo>
                    <a:cubicBezTo>
                      <a:pt x="611" y="376"/>
                      <a:pt x="611" y="376"/>
                      <a:pt x="611" y="376"/>
                    </a:cubicBezTo>
                    <a:cubicBezTo>
                      <a:pt x="612" y="376"/>
                      <a:pt x="612" y="376"/>
                      <a:pt x="612" y="376"/>
                    </a:cubicBezTo>
                    <a:cubicBezTo>
                      <a:pt x="613" y="376"/>
                      <a:pt x="613" y="376"/>
                      <a:pt x="613" y="376"/>
                    </a:cubicBezTo>
                    <a:cubicBezTo>
                      <a:pt x="614" y="375"/>
                      <a:pt x="614" y="374"/>
                      <a:pt x="614" y="374"/>
                    </a:cubicBezTo>
                    <a:cubicBezTo>
                      <a:pt x="614" y="373"/>
                      <a:pt x="614" y="373"/>
                      <a:pt x="614" y="372"/>
                    </a:cubicBezTo>
                    <a:cubicBezTo>
                      <a:pt x="614" y="372"/>
                      <a:pt x="614" y="372"/>
                      <a:pt x="614" y="372"/>
                    </a:cubicBezTo>
                    <a:cubicBezTo>
                      <a:pt x="614" y="370"/>
                      <a:pt x="616" y="368"/>
                      <a:pt x="617" y="368"/>
                    </a:cubicBezTo>
                    <a:cubicBezTo>
                      <a:pt x="618" y="368"/>
                      <a:pt x="618" y="368"/>
                      <a:pt x="618" y="368"/>
                    </a:cubicBezTo>
                    <a:cubicBezTo>
                      <a:pt x="618" y="368"/>
                      <a:pt x="618" y="369"/>
                      <a:pt x="619" y="369"/>
                    </a:cubicBezTo>
                    <a:cubicBezTo>
                      <a:pt x="620" y="366"/>
                      <a:pt x="619" y="362"/>
                      <a:pt x="620" y="359"/>
                    </a:cubicBezTo>
                    <a:cubicBezTo>
                      <a:pt x="620" y="358"/>
                      <a:pt x="620" y="358"/>
                      <a:pt x="622" y="358"/>
                    </a:cubicBezTo>
                    <a:cubicBezTo>
                      <a:pt x="622" y="358"/>
                      <a:pt x="623" y="358"/>
                      <a:pt x="624" y="357"/>
                    </a:cubicBezTo>
                    <a:moveTo>
                      <a:pt x="743" y="321"/>
                    </a:moveTo>
                    <a:cubicBezTo>
                      <a:pt x="741" y="310"/>
                      <a:pt x="738" y="295"/>
                      <a:pt x="736" y="284"/>
                    </a:cubicBezTo>
                    <a:cubicBezTo>
                      <a:pt x="736" y="287"/>
                      <a:pt x="690" y="289"/>
                      <a:pt x="605" y="288"/>
                    </a:cubicBezTo>
                    <a:cubicBezTo>
                      <a:pt x="607" y="300"/>
                      <a:pt x="608" y="313"/>
                      <a:pt x="609" y="325"/>
                    </a:cubicBezTo>
                    <a:cubicBezTo>
                      <a:pt x="610" y="327"/>
                      <a:pt x="610" y="330"/>
                      <a:pt x="612" y="331"/>
                    </a:cubicBezTo>
                    <a:cubicBezTo>
                      <a:pt x="614" y="331"/>
                      <a:pt x="616" y="331"/>
                      <a:pt x="618" y="331"/>
                    </a:cubicBezTo>
                    <a:cubicBezTo>
                      <a:pt x="621" y="330"/>
                      <a:pt x="621" y="334"/>
                      <a:pt x="623" y="334"/>
                    </a:cubicBezTo>
                    <a:cubicBezTo>
                      <a:pt x="625" y="334"/>
                      <a:pt x="627" y="334"/>
                      <a:pt x="628" y="334"/>
                    </a:cubicBezTo>
                    <a:cubicBezTo>
                      <a:pt x="629" y="335"/>
                      <a:pt x="629" y="335"/>
                      <a:pt x="630" y="335"/>
                    </a:cubicBezTo>
                    <a:cubicBezTo>
                      <a:pt x="637" y="335"/>
                      <a:pt x="637" y="335"/>
                      <a:pt x="637" y="335"/>
                    </a:cubicBezTo>
                    <a:cubicBezTo>
                      <a:pt x="643" y="334"/>
                      <a:pt x="643" y="334"/>
                      <a:pt x="643" y="334"/>
                    </a:cubicBezTo>
                    <a:cubicBezTo>
                      <a:pt x="644" y="334"/>
                      <a:pt x="646" y="334"/>
                      <a:pt x="647" y="334"/>
                    </a:cubicBezTo>
                    <a:cubicBezTo>
                      <a:pt x="648" y="334"/>
                      <a:pt x="655" y="341"/>
                      <a:pt x="656" y="346"/>
                    </a:cubicBezTo>
                    <a:cubicBezTo>
                      <a:pt x="656" y="346"/>
                      <a:pt x="656" y="346"/>
                      <a:pt x="657" y="346"/>
                    </a:cubicBezTo>
                    <a:cubicBezTo>
                      <a:pt x="657" y="347"/>
                      <a:pt x="657" y="347"/>
                      <a:pt x="658" y="349"/>
                    </a:cubicBezTo>
                    <a:cubicBezTo>
                      <a:pt x="659" y="349"/>
                      <a:pt x="659" y="349"/>
                      <a:pt x="660" y="349"/>
                    </a:cubicBezTo>
                    <a:cubicBezTo>
                      <a:pt x="661" y="349"/>
                      <a:pt x="661" y="349"/>
                      <a:pt x="664" y="351"/>
                    </a:cubicBezTo>
                    <a:cubicBezTo>
                      <a:pt x="657" y="352"/>
                      <a:pt x="661" y="356"/>
                      <a:pt x="661" y="356"/>
                    </a:cubicBezTo>
                    <a:cubicBezTo>
                      <a:pt x="664" y="358"/>
                      <a:pt x="663" y="363"/>
                      <a:pt x="668" y="363"/>
                    </a:cubicBezTo>
                    <a:cubicBezTo>
                      <a:pt x="670" y="360"/>
                      <a:pt x="670" y="360"/>
                      <a:pt x="671" y="360"/>
                    </a:cubicBezTo>
                    <a:cubicBezTo>
                      <a:pt x="671" y="359"/>
                      <a:pt x="671" y="358"/>
                      <a:pt x="672" y="358"/>
                    </a:cubicBezTo>
                    <a:cubicBezTo>
                      <a:pt x="672" y="358"/>
                      <a:pt x="672" y="357"/>
                      <a:pt x="673" y="357"/>
                    </a:cubicBezTo>
                    <a:cubicBezTo>
                      <a:pt x="676" y="360"/>
                      <a:pt x="676" y="371"/>
                      <a:pt x="676" y="372"/>
                    </a:cubicBezTo>
                    <a:cubicBezTo>
                      <a:pt x="676" y="373"/>
                      <a:pt x="676" y="374"/>
                      <a:pt x="676" y="375"/>
                    </a:cubicBezTo>
                    <a:cubicBezTo>
                      <a:pt x="674" y="389"/>
                      <a:pt x="682" y="401"/>
                      <a:pt x="681" y="415"/>
                    </a:cubicBezTo>
                    <a:cubicBezTo>
                      <a:pt x="681" y="416"/>
                      <a:pt x="681" y="416"/>
                      <a:pt x="681" y="416"/>
                    </a:cubicBezTo>
                    <a:cubicBezTo>
                      <a:pt x="680" y="424"/>
                      <a:pt x="683" y="431"/>
                      <a:pt x="683" y="439"/>
                    </a:cubicBezTo>
                    <a:cubicBezTo>
                      <a:pt x="684" y="439"/>
                      <a:pt x="684" y="440"/>
                      <a:pt x="684" y="441"/>
                    </a:cubicBezTo>
                    <a:cubicBezTo>
                      <a:pt x="684" y="441"/>
                      <a:pt x="685" y="441"/>
                      <a:pt x="685" y="441"/>
                    </a:cubicBezTo>
                    <a:cubicBezTo>
                      <a:pt x="690" y="437"/>
                      <a:pt x="690" y="437"/>
                      <a:pt x="696" y="409"/>
                    </a:cubicBezTo>
                    <a:cubicBezTo>
                      <a:pt x="696" y="407"/>
                      <a:pt x="697" y="405"/>
                      <a:pt x="697" y="402"/>
                    </a:cubicBezTo>
                    <a:cubicBezTo>
                      <a:pt x="697" y="395"/>
                      <a:pt x="697" y="395"/>
                      <a:pt x="698" y="394"/>
                    </a:cubicBezTo>
                    <a:cubicBezTo>
                      <a:pt x="705" y="394"/>
                      <a:pt x="710" y="372"/>
                      <a:pt x="710" y="371"/>
                    </a:cubicBezTo>
                    <a:cubicBezTo>
                      <a:pt x="710" y="371"/>
                      <a:pt x="710" y="371"/>
                      <a:pt x="713" y="367"/>
                    </a:cubicBezTo>
                    <a:cubicBezTo>
                      <a:pt x="713" y="367"/>
                      <a:pt x="713" y="367"/>
                      <a:pt x="713" y="367"/>
                    </a:cubicBezTo>
                    <a:cubicBezTo>
                      <a:pt x="713" y="367"/>
                      <a:pt x="713" y="367"/>
                      <a:pt x="713" y="367"/>
                    </a:cubicBezTo>
                    <a:cubicBezTo>
                      <a:pt x="713" y="367"/>
                      <a:pt x="713" y="367"/>
                      <a:pt x="713" y="367"/>
                    </a:cubicBezTo>
                    <a:cubicBezTo>
                      <a:pt x="713" y="367"/>
                      <a:pt x="713" y="367"/>
                      <a:pt x="713" y="367"/>
                    </a:cubicBezTo>
                    <a:cubicBezTo>
                      <a:pt x="713" y="367"/>
                      <a:pt x="713" y="367"/>
                      <a:pt x="713" y="367"/>
                    </a:cubicBezTo>
                    <a:cubicBezTo>
                      <a:pt x="713" y="367"/>
                      <a:pt x="713" y="367"/>
                      <a:pt x="713" y="367"/>
                    </a:cubicBezTo>
                    <a:cubicBezTo>
                      <a:pt x="713" y="367"/>
                      <a:pt x="713" y="367"/>
                      <a:pt x="713" y="367"/>
                    </a:cubicBezTo>
                    <a:cubicBezTo>
                      <a:pt x="714" y="367"/>
                      <a:pt x="714" y="367"/>
                      <a:pt x="714" y="367"/>
                    </a:cubicBezTo>
                    <a:cubicBezTo>
                      <a:pt x="715" y="366"/>
                      <a:pt x="715" y="366"/>
                      <a:pt x="715" y="358"/>
                    </a:cubicBezTo>
                    <a:cubicBezTo>
                      <a:pt x="716" y="357"/>
                      <a:pt x="716" y="357"/>
                      <a:pt x="717" y="357"/>
                    </a:cubicBezTo>
                    <a:cubicBezTo>
                      <a:pt x="718" y="358"/>
                      <a:pt x="718" y="358"/>
                      <a:pt x="718" y="358"/>
                    </a:cubicBezTo>
                    <a:cubicBezTo>
                      <a:pt x="718" y="358"/>
                      <a:pt x="718" y="358"/>
                      <a:pt x="718" y="358"/>
                    </a:cubicBezTo>
                    <a:cubicBezTo>
                      <a:pt x="719" y="357"/>
                      <a:pt x="720" y="355"/>
                      <a:pt x="721" y="354"/>
                    </a:cubicBezTo>
                    <a:cubicBezTo>
                      <a:pt x="721" y="353"/>
                      <a:pt x="722" y="353"/>
                      <a:pt x="723" y="353"/>
                    </a:cubicBezTo>
                    <a:cubicBezTo>
                      <a:pt x="723" y="352"/>
                      <a:pt x="723" y="351"/>
                      <a:pt x="723" y="350"/>
                    </a:cubicBezTo>
                    <a:cubicBezTo>
                      <a:pt x="724" y="350"/>
                      <a:pt x="724" y="350"/>
                      <a:pt x="724" y="350"/>
                    </a:cubicBezTo>
                    <a:cubicBezTo>
                      <a:pt x="725" y="353"/>
                      <a:pt x="726" y="358"/>
                      <a:pt x="727" y="365"/>
                    </a:cubicBezTo>
                    <a:cubicBezTo>
                      <a:pt x="728" y="369"/>
                      <a:pt x="728" y="369"/>
                      <a:pt x="728" y="370"/>
                    </a:cubicBezTo>
                    <a:cubicBezTo>
                      <a:pt x="728" y="371"/>
                      <a:pt x="728" y="371"/>
                      <a:pt x="728" y="372"/>
                    </a:cubicBezTo>
                    <a:cubicBezTo>
                      <a:pt x="728" y="373"/>
                      <a:pt x="728" y="373"/>
                      <a:pt x="728" y="375"/>
                    </a:cubicBezTo>
                    <a:cubicBezTo>
                      <a:pt x="728" y="376"/>
                      <a:pt x="728" y="376"/>
                      <a:pt x="728" y="376"/>
                    </a:cubicBezTo>
                    <a:cubicBezTo>
                      <a:pt x="729" y="376"/>
                      <a:pt x="729" y="376"/>
                      <a:pt x="729" y="376"/>
                    </a:cubicBezTo>
                    <a:cubicBezTo>
                      <a:pt x="732" y="381"/>
                      <a:pt x="727" y="387"/>
                      <a:pt x="730" y="392"/>
                    </a:cubicBezTo>
                    <a:cubicBezTo>
                      <a:pt x="731" y="392"/>
                      <a:pt x="731" y="392"/>
                      <a:pt x="731" y="392"/>
                    </a:cubicBezTo>
                    <a:cubicBezTo>
                      <a:pt x="731" y="391"/>
                      <a:pt x="732" y="391"/>
                      <a:pt x="733" y="389"/>
                    </a:cubicBezTo>
                    <a:cubicBezTo>
                      <a:pt x="733" y="389"/>
                      <a:pt x="733" y="388"/>
                      <a:pt x="733" y="388"/>
                    </a:cubicBezTo>
                    <a:cubicBezTo>
                      <a:pt x="733" y="387"/>
                      <a:pt x="733" y="387"/>
                      <a:pt x="733" y="387"/>
                    </a:cubicBezTo>
                    <a:cubicBezTo>
                      <a:pt x="733" y="386"/>
                      <a:pt x="733" y="386"/>
                      <a:pt x="733" y="385"/>
                    </a:cubicBezTo>
                    <a:cubicBezTo>
                      <a:pt x="737" y="389"/>
                      <a:pt x="735" y="403"/>
                      <a:pt x="731" y="428"/>
                    </a:cubicBezTo>
                    <a:cubicBezTo>
                      <a:pt x="731" y="429"/>
                      <a:pt x="731" y="430"/>
                      <a:pt x="731" y="430"/>
                    </a:cubicBezTo>
                    <a:cubicBezTo>
                      <a:pt x="730" y="436"/>
                      <a:pt x="731" y="442"/>
                      <a:pt x="730" y="448"/>
                    </a:cubicBezTo>
                    <a:cubicBezTo>
                      <a:pt x="730" y="449"/>
                      <a:pt x="730" y="449"/>
                      <a:pt x="730" y="449"/>
                    </a:cubicBezTo>
                    <a:cubicBezTo>
                      <a:pt x="729" y="453"/>
                      <a:pt x="729" y="456"/>
                      <a:pt x="729" y="459"/>
                    </a:cubicBezTo>
                    <a:cubicBezTo>
                      <a:pt x="728" y="462"/>
                      <a:pt x="728" y="464"/>
                      <a:pt x="727" y="467"/>
                    </a:cubicBezTo>
                    <a:cubicBezTo>
                      <a:pt x="726" y="470"/>
                      <a:pt x="725" y="476"/>
                      <a:pt x="726" y="480"/>
                    </a:cubicBezTo>
                    <a:cubicBezTo>
                      <a:pt x="726" y="480"/>
                      <a:pt x="726" y="480"/>
                      <a:pt x="726" y="480"/>
                    </a:cubicBezTo>
                    <a:cubicBezTo>
                      <a:pt x="727" y="478"/>
                      <a:pt x="727" y="476"/>
                      <a:pt x="727" y="476"/>
                    </a:cubicBezTo>
                    <a:cubicBezTo>
                      <a:pt x="728" y="473"/>
                      <a:pt x="731" y="459"/>
                      <a:pt x="731" y="459"/>
                    </a:cubicBezTo>
                    <a:cubicBezTo>
                      <a:pt x="731" y="458"/>
                      <a:pt x="731" y="458"/>
                      <a:pt x="731" y="458"/>
                    </a:cubicBezTo>
                    <a:cubicBezTo>
                      <a:pt x="731" y="457"/>
                      <a:pt x="731" y="457"/>
                      <a:pt x="732" y="457"/>
                    </a:cubicBezTo>
                    <a:cubicBezTo>
                      <a:pt x="732" y="456"/>
                      <a:pt x="732" y="456"/>
                      <a:pt x="732" y="455"/>
                    </a:cubicBezTo>
                    <a:cubicBezTo>
                      <a:pt x="732" y="455"/>
                      <a:pt x="732" y="454"/>
                      <a:pt x="732" y="454"/>
                    </a:cubicBezTo>
                    <a:cubicBezTo>
                      <a:pt x="732" y="453"/>
                      <a:pt x="733" y="452"/>
                      <a:pt x="733" y="451"/>
                    </a:cubicBezTo>
                    <a:cubicBezTo>
                      <a:pt x="732" y="450"/>
                      <a:pt x="732" y="438"/>
                      <a:pt x="733" y="434"/>
                    </a:cubicBezTo>
                    <a:cubicBezTo>
                      <a:pt x="733" y="433"/>
                      <a:pt x="733" y="433"/>
                      <a:pt x="733" y="432"/>
                    </a:cubicBezTo>
                    <a:cubicBezTo>
                      <a:pt x="733" y="431"/>
                      <a:pt x="733" y="431"/>
                      <a:pt x="733" y="430"/>
                    </a:cubicBezTo>
                    <a:cubicBezTo>
                      <a:pt x="733" y="428"/>
                      <a:pt x="733" y="426"/>
                      <a:pt x="733" y="424"/>
                    </a:cubicBezTo>
                    <a:cubicBezTo>
                      <a:pt x="734" y="421"/>
                      <a:pt x="737" y="408"/>
                      <a:pt x="737" y="407"/>
                    </a:cubicBezTo>
                    <a:cubicBezTo>
                      <a:pt x="738" y="410"/>
                      <a:pt x="737" y="412"/>
                      <a:pt x="737" y="414"/>
                    </a:cubicBezTo>
                    <a:cubicBezTo>
                      <a:pt x="738" y="414"/>
                      <a:pt x="738" y="414"/>
                      <a:pt x="738" y="414"/>
                    </a:cubicBezTo>
                    <a:cubicBezTo>
                      <a:pt x="738" y="413"/>
                      <a:pt x="738" y="413"/>
                      <a:pt x="738" y="413"/>
                    </a:cubicBezTo>
                    <a:cubicBezTo>
                      <a:pt x="739" y="417"/>
                      <a:pt x="739" y="417"/>
                      <a:pt x="737" y="440"/>
                    </a:cubicBezTo>
                    <a:cubicBezTo>
                      <a:pt x="742" y="419"/>
                      <a:pt x="742" y="419"/>
                      <a:pt x="743" y="409"/>
                    </a:cubicBezTo>
                    <a:cubicBezTo>
                      <a:pt x="743" y="407"/>
                      <a:pt x="744" y="406"/>
                      <a:pt x="744" y="404"/>
                    </a:cubicBezTo>
                    <a:cubicBezTo>
                      <a:pt x="745" y="395"/>
                      <a:pt x="745" y="395"/>
                      <a:pt x="744" y="385"/>
                    </a:cubicBezTo>
                    <a:cubicBezTo>
                      <a:pt x="743" y="379"/>
                      <a:pt x="743" y="364"/>
                      <a:pt x="744" y="355"/>
                    </a:cubicBezTo>
                    <a:cubicBezTo>
                      <a:pt x="745" y="355"/>
                      <a:pt x="745" y="356"/>
                      <a:pt x="745" y="356"/>
                    </a:cubicBezTo>
                    <a:cubicBezTo>
                      <a:pt x="745" y="357"/>
                      <a:pt x="745" y="357"/>
                      <a:pt x="745" y="357"/>
                    </a:cubicBezTo>
                    <a:cubicBezTo>
                      <a:pt x="745" y="360"/>
                      <a:pt x="745" y="362"/>
                      <a:pt x="745" y="364"/>
                    </a:cubicBezTo>
                    <a:cubicBezTo>
                      <a:pt x="745" y="368"/>
                      <a:pt x="745" y="371"/>
                      <a:pt x="745" y="374"/>
                    </a:cubicBezTo>
                    <a:cubicBezTo>
                      <a:pt x="745" y="375"/>
                      <a:pt x="745" y="375"/>
                      <a:pt x="746" y="375"/>
                    </a:cubicBezTo>
                    <a:cubicBezTo>
                      <a:pt x="746" y="365"/>
                      <a:pt x="746" y="365"/>
                      <a:pt x="745" y="364"/>
                    </a:cubicBezTo>
                    <a:cubicBezTo>
                      <a:pt x="745" y="361"/>
                      <a:pt x="745" y="359"/>
                      <a:pt x="745" y="356"/>
                    </a:cubicBezTo>
                    <a:cubicBezTo>
                      <a:pt x="745" y="356"/>
                      <a:pt x="745" y="356"/>
                      <a:pt x="745" y="356"/>
                    </a:cubicBezTo>
                    <a:cubicBezTo>
                      <a:pt x="745" y="355"/>
                      <a:pt x="745" y="354"/>
                      <a:pt x="745" y="353"/>
                    </a:cubicBezTo>
                    <a:cubicBezTo>
                      <a:pt x="745" y="352"/>
                      <a:pt x="745" y="352"/>
                      <a:pt x="745" y="352"/>
                    </a:cubicBezTo>
                    <a:cubicBezTo>
                      <a:pt x="745" y="343"/>
                      <a:pt x="744" y="330"/>
                      <a:pt x="743" y="321"/>
                    </a:cubicBezTo>
                    <a:moveTo>
                      <a:pt x="299" y="117"/>
                    </a:moveTo>
                    <a:cubicBezTo>
                      <a:pt x="299" y="117"/>
                      <a:pt x="299" y="117"/>
                      <a:pt x="299" y="117"/>
                    </a:cubicBezTo>
                    <a:cubicBezTo>
                      <a:pt x="297" y="117"/>
                      <a:pt x="297" y="117"/>
                      <a:pt x="297" y="117"/>
                    </a:cubicBezTo>
                    <a:cubicBezTo>
                      <a:pt x="297" y="118"/>
                      <a:pt x="296" y="118"/>
                      <a:pt x="296" y="118"/>
                    </a:cubicBezTo>
                    <a:cubicBezTo>
                      <a:pt x="295" y="119"/>
                      <a:pt x="295" y="119"/>
                      <a:pt x="295" y="119"/>
                    </a:cubicBezTo>
                    <a:cubicBezTo>
                      <a:pt x="295" y="119"/>
                      <a:pt x="295" y="119"/>
                      <a:pt x="295" y="119"/>
                    </a:cubicBezTo>
                    <a:cubicBezTo>
                      <a:pt x="294" y="119"/>
                      <a:pt x="294" y="119"/>
                      <a:pt x="294" y="119"/>
                    </a:cubicBezTo>
                    <a:cubicBezTo>
                      <a:pt x="293" y="120"/>
                      <a:pt x="293" y="120"/>
                      <a:pt x="292" y="121"/>
                    </a:cubicBezTo>
                    <a:cubicBezTo>
                      <a:pt x="292" y="121"/>
                      <a:pt x="292" y="122"/>
                      <a:pt x="292" y="122"/>
                    </a:cubicBezTo>
                    <a:cubicBezTo>
                      <a:pt x="292" y="123"/>
                      <a:pt x="292" y="123"/>
                      <a:pt x="292" y="123"/>
                    </a:cubicBezTo>
                    <a:cubicBezTo>
                      <a:pt x="294" y="122"/>
                      <a:pt x="294" y="122"/>
                      <a:pt x="294" y="122"/>
                    </a:cubicBezTo>
                    <a:cubicBezTo>
                      <a:pt x="295" y="120"/>
                      <a:pt x="295" y="120"/>
                      <a:pt x="295" y="120"/>
                    </a:cubicBezTo>
                    <a:cubicBezTo>
                      <a:pt x="295" y="120"/>
                      <a:pt x="295" y="120"/>
                      <a:pt x="295" y="120"/>
                    </a:cubicBezTo>
                    <a:cubicBezTo>
                      <a:pt x="296" y="121"/>
                      <a:pt x="297" y="120"/>
                      <a:pt x="297" y="120"/>
                    </a:cubicBezTo>
                    <a:cubicBezTo>
                      <a:pt x="297" y="119"/>
                      <a:pt x="297" y="119"/>
                      <a:pt x="297" y="119"/>
                    </a:cubicBezTo>
                    <a:cubicBezTo>
                      <a:pt x="297" y="119"/>
                      <a:pt x="298" y="119"/>
                      <a:pt x="298" y="118"/>
                    </a:cubicBezTo>
                    <a:cubicBezTo>
                      <a:pt x="298" y="118"/>
                      <a:pt x="298" y="118"/>
                      <a:pt x="298" y="118"/>
                    </a:cubicBezTo>
                    <a:cubicBezTo>
                      <a:pt x="298" y="118"/>
                      <a:pt x="299" y="117"/>
                      <a:pt x="299" y="117"/>
                    </a:cubicBezTo>
                    <a:moveTo>
                      <a:pt x="324" y="158"/>
                    </a:moveTo>
                    <a:cubicBezTo>
                      <a:pt x="324" y="157"/>
                      <a:pt x="324" y="156"/>
                      <a:pt x="324" y="156"/>
                    </a:cubicBezTo>
                    <a:cubicBezTo>
                      <a:pt x="323" y="155"/>
                      <a:pt x="323" y="153"/>
                      <a:pt x="323" y="153"/>
                    </a:cubicBezTo>
                    <a:cubicBezTo>
                      <a:pt x="323" y="152"/>
                      <a:pt x="322" y="152"/>
                      <a:pt x="322" y="151"/>
                    </a:cubicBezTo>
                    <a:cubicBezTo>
                      <a:pt x="321" y="152"/>
                      <a:pt x="321" y="152"/>
                      <a:pt x="321" y="152"/>
                    </a:cubicBezTo>
                    <a:cubicBezTo>
                      <a:pt x="321" y="152"/>
                      <a:pt x="321" y="153"/>
                      <a:pt x="319" y="154"/>
                    </a:cubicBezTo>
                    <a:cubicBezTo>
                      <a:pt x="318" y="155"/>
                      <a:pt x="318" y="155"/>
                      <a:pt x="318" y="149"/>
                    </a:cubicBezTo>
                    <a:cubicBezTo>
                      <a:pt x="317" y="149"/>
                      <a:pt x="316" y="149"/>
                      <a:pt x="315" y="149"/>
                    </a:cubicBezTo>
                    <a:cubicBezTo>
                      <a:pt x="316" y="145"/>
                      <a:pt x="317" y="144"/>
                      <a:pt x="314" y="143"/>
                    </a:cubicBezTo>
                    <a:cubicBezTo>
                      <a:pt x="314" y="143"/>
                      <a:pt x="314" y="143"/>
                      <a:pt x="314" y="142"/>
                    </a:cubicBezTo>
                    <a:cubicBezTo>
                      <a:pt x="313" y="142"/>
                      <a:pt x="313" y="142"/>
                      <a:pt x="313" y="142"/>
                    </a:cubicBezTo>
                    <a:cubicBezTo>
                      <a:pt x="313" y="141"/>
                      <a:pt x="313" y="140"/>
                      <a:pt x="312" y="139"/>
                    </a:cubicBezTo>
                    <a:cubicBezTo>
                      <a:pt x="312" y="139"/>
                      <a:pt x="312" y="139"/>
                      <a:pt x="312" y="139"/>
                    </a:cubicBezTo>
                    <a:cubicBezTo>
                      <a:pt x="312" y="138"/>
                      <a:pt x="311" y="135"/>
                      <a:pt x="310" y="135"/>
                    </a:cubicBezTo>
                    <a:cubicBezTo>
                      <a:pt x="306" y="135"/>
                      <a:pt x="306" y="135"/>
                      <a:pt x="306" y="134"/>
                    </a:cubicBezTo>
                    <a:cubicBezTo>
                      <a:pt x="307" y="131"/>
                      <a:pt x="307" y="131"/>
                      <a:pt x="310" y="131"/>
                    </a:cubicBezTo>
                    <a:cubicBezTo>
                      <a:pt x="310" y="131"/>
                      <a:pt x="310" y="130"/>
                      <a:pt x="310" y="130"/>
                    </a:cubicBezTo>
                    <a:cubicBezTo>
                      <a:pt x="310" y="128"/>
                      <a:pt x="312" y="128"/>
                      <a:pt x="313" y="127"/>
                    </a:cubicBezTo>
                    <a:cubicBezTo>
                      <a:pt x="313" y="126"/>
                      <a:pt x="313" y="125"/>
                      <a:pt x="314" y="123"/>
                    </a:cubicBezTo>
                    <a:cubicBezTo>
                      <a:pt x="311" y="123"/>
                      <a:pt x="308" y="123"/>
                      <a:pt x="305" y="123"/>
                    </a:cubicBezTo>
                    <a:cubicBezTo>
                      <a:pt x="307" y="120"/>
                      <a:pt x="307" y="120"/>
                      <a:pt x="307" y="120"/>
                    </a:cubicBezTo>
                    <a:cubicBezTo>
                      <a:pt x="308" y="119"/>
                      <a:pt x="310" y="119"/>
                      <a:pt x="310" y="118"/>
                    </a:cubicBezTo>
                    <a:cubicBezTo>
                      <a:pt x="310" y="117"/>
                      <a:pt x="310" y="117"/>
                      <a:pt x="309" y="117"/>
                    </a:cubicBezTo>
                    <a:cubicBezTo>
                      <a:pt x="309" y="117"/>
                      <a:pt x="309" y="117"/>
                      <a:pt x="309" y="117"/>
                    </a:cubicBezTo>
                    <a:cubicBezTo>
                      <a:pt x="308" y="117"/>
                      <a:pt x="308" y="117"/>
                      <a:pt x="307" y="117"/>
                    </a:cubicBezTo>
                    <a:cubicBezTo>
                      <a:pt x="306" y="117"/>
                      <a:pt x="304" y="116"/>
                      <a:pt x="303" y="117"/>
                    </a:cubicBezTo>
                    <a:cubicBezTo>
                      <a:pt x="303" y="118"/>
                      <a:pt x="302" y="119"/>
                      <a:pt x="301" y="120"/>
                    </a:cubicBezTo>
                    <a:cubicBezTo>
                      <a:pt x="301" y="121"/>
                      <a:pt x="301" y="122"/>
                      <a:pt x="300" y="123"/>
                    </a:cubicBezTo>
                    <a:cubicBezTo>
                      <a:pt x="298" y="124"/>
                      <a:pt x="298" y="124"/>
                      <a:pt x="298" y="124"/>
                    </a:cubicBezTo>
                    <a:cubicBezTo>
                      <a:pt x="297" y="123"/>
                      <a:pt x="297" y="123"/>
                      <a:pt x="297" y="122"/>
                    </a:cubicBezTo>
                    <a:cubicBezTo>
                      <a:pt x="296" y="123"/>
                      <a:pt x="296" y="123"/>
                      <a:pt x="296" y="123"/>
                    </a:cubicBezTo>
                    <a:cubicBezTo>
                      <a:pt x="294" y="123"/>
                      <a:pt x="294" y="126"/>
                      <a:pt x="294" y="126"/>
                    </a:cubicBezTo>
                    <a:cubicBezTo>
                      <a:pt x="295" y="127"/>
                      <a:pt x="296" y="126"/>
                      <a:pt x="297" y="127"/>
                    </a:cubicBezTo>
                    <a:cubicBezTo>
                      <a:pt x="296" y="128"/>
                      <a:pt x="296" y="128"/>
                      <a:pt x="296" y="128"/>
                    </a:cubicBezTo>
                    <a:cubicBezTo>
                      <a:pt x="296" y="128"/>
                      <a:pt x="296" y="128"/>
                      <a:pt x="296" y="129"/>
                    </a:cubicBezTo>
                    <a:cubicBezTo>
                      <a:pt x="295" y="130"/>
                      <a:pt x="296" y="131"/>
                      <a:pt x="294" y="131"/>
                    </a:cubicBezTo>
                    <a:cubicBezTo>
                      <a:pt x="292" y="132"/>
                      <a:pt x="292" y="133"/>
                      <a:pt x="292" y="133"/>
                    </a:cubicBezTo>
                    <a:cubicBezTo>
                      <a:pt x="292" y="134"/>
                      <a:pt x="292" y="134"/>
                      <a:pt x="292" y="134"/>
                    </a:cubicBezTo>
                    <a:cubicBezTo>
                      <a:pt x="292" y="134"/>
                      <a:pt x="293" y="134"/>
                      <a:pt x="294" y="134"/>
                    </a:cubicBezTo>
                    <a:cubicBezTo>
                      <a:pt x="294" y="134"/>
                      <a:pt x="294" y="133"/>
                      <a:pt x="295" y="134"/>
                    </a:cubicBezTo>
                    <a:cubicBezTo>
                      <a:pt x="295" y="135"/>
                      <a:pt x="295" y="135"/>
                      <a:pt x="296" y="135"/>
                    </a:cubicBezTo>
                    <a:cubicBezTo>
                      <a:pt x="296" y="136"/>
                      <a:pt x="297" y="136"/>
                      <a:pt x="297" y="135"/>
                    </a:cubicBezTo>
                    <a:cubicBezTo>
                      <a:pt x="297" y="135"/>
                      <a:pt x="297" y="135"/>
                      <a:pt x="298" y="134"/>
                    </a:cubicBezTo>
                    <a:cubicBezTo>
                      <a:pt x="299" y="135"/>
                      <a:pt x="299" y="135"/>
                      <a:pt x="299" y="135"/>
                    </a:cubicBezTo>
                    <a:cubicBezTo>
                      <a:pt x="298" y="136"/>
                      <a:pt x="299" y="137"/>
                      <a:pt x="299" y="138"/>
                    </a:cubicBezTo>
                    <a:cubicBezTo>
                      <a:pt x="298" y="139"/>
                      <a:pt x="297" y="138"/>
                      <a:pt x="296" y="139"/>
                    </a:cubicBezTo>
                    <a:cubicBezTo>
                      <a:pt x="296" y="140"/>
                      <a:pt x="296" y="140"/>
                      <a:pt x="296" y="141"/>
                    </a:cubicBezTo>
                    <a:cubicBezTo>
                      <a:pt x="298" y="141"/>
                      <a:pt x="299" y="141"/>
                      <a:pt x="301" y="141"/>
                    </a:cubicBezTo>
                    <a:cubicBezTo>
                      <a:pt x="302" y="140"/>
                      <a:pt x="302" y="140"/>
                      <a:pt x="302" y="140"/>
                    </a:cubicBezTo>
                    <a:cubicBezTo>
                      <a:pt x="304" y="142"/>
                      <a:pt x="301" y="145"/>
                      <a:pt x="304" y="146"/>
                    </a:cubicBezTo>
                    <a:cubicBezTo>
                      <a:pt x="304" y="146"/>
                      <a:pt x="304" y="146"/>
                      <a:pt x="304" y="146"/>
                    </a:cubicBezTo>
                    <a:cubicBezTo>
                      <a:pt x="304" y="147"/>
                      <a:pt x="303" y="148"/>
                      <a:pt x="303" y="149"/>
                    </a:cubicBezTo>
                    <a:cubicBezTo>
                      <a:pt x="304" y="150"/>
                      <a:pt x="303" y="151"/>
                      <a:pt x="302" y="151"/>
                    </a:cubicBezTo>
                    <a:cubicBezTo>
                      <a:pt x="300" y="152"/>
                      <a:pt x="299" y="150"/>
                      <a:pt x="297" y="150"/>
                    </a:cubicBezTo>
                    <a:cubicBezTo>
                      <a:pt x="297" y="150"/>
                      <a:pt x="297" y="150"/>
                      <a:pt x="297" y="150"/>
                    </a:cubicBezTo>
                    <a:cubicBezTo>
                      <a:pt x="296" y="150"/>
                      <a:pt x="296" y="150"/>
                      <a:pt x="295" y="151"/>
                    </a:cubicBezTo>
                    <a:cubicBezTo>
                      <a:pt x="295" y="152"/>
                      <a:pt x="295" y="152"/>
                      <a:pt x="295" y="152"/>
                    </a:cubicBezTo>
                    <a:cubicBezTo>
                      <a:pt x="294" y="152"/>
                      <a:pt x="294" y="152"/>
                      <a:pt x="293" y="152"/>
                    </a:cubicBezTo>
                    <a:cubicBezTo>
                      <a:pt x="292" y="153"/>
                      <a:pt x="292" y="153"/>
                      <a:pt x="292" y="153"/>
                    </a:cubicBezTo>
                    <a:cubicBezTo>
                      <a:pt x="294" y="154"/>
                      <a:pt x="295" y="153"/>
                      <a:pt x="297" y="154"/>
                    </a:cubicBezTo>
                    <a:cubicBezTo>
                      <a:pt x="297" y="154"/>
                      <a:pt x="297" y="155"/>
                      <a:pt x="296" y="156"/>
                    </a:cubicBezTo>
                    <a:cubicBezTo>
                      <a:pt x="296" y="156"/>
                      <a:pt x="296" y="156"/>
                      <a:pt x="295" y="156"/>
                    </a:cubicBezTo>
                    <a:cubicBezTo>
                      <a:pt x="292" y="157"/>
                      <a:pt x="292" y="157"/>
                      <a:pt x="292" y="157"/>
                    </a:cubicBezTo>
                    <a:cubicBezTo>
                      <a:pt x="292" y="157"/>
                      <a:pt x="292" y="157"/>
                      <a:pt x="292" y="157"/>
                    </a:cubicBezTo>
                    <a:cubicBezTo>
                      <a:pt x="292" y="157"/>
                      <a:pt x="292" y="157"/>
                      <a:pt x="292" y="157"/>
                    </a:cubicBezTo>
                    <a:cubicBezTo>
                      <a:pt x="292" y="157"/>
                      <a:pt x="292" y="157"/>
                      <a:pt x="292" y="157"/>
                    </a:cubicBezTo>
                    <a:cubicBezTo>
                      <a:pt x="292" y="157"/>
                      <a:pt x="292" y="157"/>
                      <a:pt x="292" y="157"/>
                    </a:cubicBezTo>
                    <a:cubicBezTo>
                      <a:pt x="292" y="157"/>
                      <a:pt x="292" y="157"/>
                      <a:pt x="292" y="157"/>
                    </a:cubicBezTo>
                    <a:cubicBezTo>
                      <a:pt x="292" y="157"/>
                      <a:pt x="292" y="157"/>
                      <a:pt x="292" y="157"/>
                    </a:cubicBezTo>
                    <a:cubicBezTo>
                      <a:pt x="292" y="157"/>
                      <a:pt x="292" y="157"/>
                      <a:pt x="292" y="157"/>
                    </a:cubicBezTo>
                    <a:cubicBezTo>
                      <a:pt x="292" y="157"/>
                      <a:pt x="292" y="157"/>
                      <a:pt x="292" y="157"/>
                    </a:cubicBezTo>
                    <a:cubicBezTo>
                      <a:pt x="291" y="159"/>
                      <a:pt x="291" y="159"/>
                      <a:pt x="291" y="160"/>
                    </a:cubicBezTo>
                    <a:cubicBezTo>
                      <a:pt x="293" y="161"/>
                      <a:pt x="295" y="159"/>
                      <a:pt x="296" y="160"/>
                    </a:cubicBezTo>
                    <a:cubicBezTo>
                      <a:pt x="298" y="161"/>
                      <a:pt x="299" y="160"/>
                      <a:pt x="301" y="161"/>
                    </a:cubicBezTo>
                    <a:cubicBezTo>
                      <a:pt x="301" y="162"/>
                      <a:pt x="301" y="162"/>
                      <a:pt x="300" y="163"/>
                    </a:cubicBezTo>
                    <a:cubicBezTo>
                      <a:pt x="300" y="163"/>
                      <a:pt x="299" y="163"/>
                      <a:pt x="296" y="163"/>
                    </a:cubicBezTo>
                    <a:cubicBezTo>
                      <a:pt x="295" y="163"/>
                      <a:pt x="295" y="164"/>
                      <a:pt x="294" y="165"/>
                    </a:cubicBezTo>
                    <a:cubicBezTo>
                      <a:pt x="293" y="165"/>
                      <a:pt x="292" y="165"/>
                      <a:pt x="291" y="165"/>
                    </a:cubicBezTo>
                    <a:cubicBezTo>
                      <a:pt x="291" y="168"/>
                      <a:pt x="291" y="168"/>
                      <a:pt x="287" y="169"/>
                    </a:cubicBezTo>
                    <a:cubicBezTo>
                      <a:pt x="288" y="170"/>
                      <a:pt x="288" y="170"/>
                      <a:pt x="291" y="169"/>
                    </a:cubicBezTo>
                    <a:cubicBezTo>
                      <a:pt x="292" y="169"/>
                      <a:pt x="292" y="169"/>
                      <a:pt x="293" y="168"/>
                    </a:cubicBezTo>
                    <a:cubicBezTo>
                      <a:pt x="293" y="168"/>
                      <a:pt x="293" y="168"/>
                      <a:pt x="295" y="169"/>
                    </a:cubicBezTo>
                    <a:cubicBezTo>
                      <a:pt x="296" y="169"/>
                      <a:pt x="296" y="169"/>
                      <a:pt x="297" y="169"/>
                    </a:cubicBezTo>
                    <a:cubicBezTo>
                      <a:pt x="298" y="167"/>
                      <a:pt x="298" y="167"/>
                      <a:pt x="298" y="166"/>
                    </a:cubicBezTo>
                    <a:cubicBezTo>
                      <a:pt x="300" y="167"/>
                      <a:pt x="302" y="166"/>
                      <a:pt x="304" y="167"/>
                    </a:cubicBezTo>
                    <a:cubicBezTo>
                      <a:pt x="306" y="167"/>
                      <a:pt x="306" y="165"/>
                      <a:pt x="307" y="165"/>
                    </a:cubicBezTo>
                    <a:cubicBezTo>
                      <a:pt x="309" y="165"/>
                      <a:pt x="309" y="167"/>
                      <a:pt x="310" y="167"/>
                    </a:cubicBezTo>
                    <a:cubicBezTo>
                      <a:pt x="311" y="167"/>
                      <a:pt x="311" y="167"/>
                      <a:pt x="311" y="167"/>
                    </a:cubicBezTo>
                    <a:cubicBezTo>
                      <a:pt x="312" y="167"/>
                      <a:pt x="314" y="167"/>
                      <a:pt x="316" y="166"/>
                    </a:cubicBezTo>
                    <a:cubicBezTo>
                      <a:pt x="317" y="165"/>
                      <a:pt x="317" y="165"/>
                      <a:pt x="317" y="165"/>
                    </a:cubicBezTo>
                    <a:cubicBezTo>
                      <a:pt x="319" y="165"/>
                      <a:pt x="319" y="165"/>
                      <a:pt x="320" y="165"/>
                    </a:cubicBezTo>
                    <a:cubicBezTo>
                      <a:pt x="320" y="164"/>
                      <a:pt x="320" y="164"/>
                      <a:pt x="320" y="164"/>
                    </a:cubicBezTo>
                    <a:cubicBezTo>
                      <a:pt x="320" y="163"/>
                      <a:pt x="319" y="162"/>
                      <a:pt x="319" y="161"/>
                    </a:cubicBezTo>
                    <a:cubicBezTo>
                      <a:pt x="319" y="161"/>
                      <a:pt x="319" y="161"/>
                      <a:pt x="319" y="161"/>
                    </a:cubicBezTo>
                    <a:cubicBezTo>
                      <a:pt x="319" y="160"/>
                      <a:pt x="319" y="159"/>
                      <a:pt x="321" y="160"/>
                    </a:cubicBezTo>
                    <a:cubicBezTo>
                      <a:pt x="321" y="160"/>
                      <a:pt x="321" y="160"/>
                      <a:pt x="322" y="158"/>
                    </a:cubicBezTo>
                    <a:cubicBezTo>
                      <a:pt x="323" y="158"/>
                      <a:pt x="323" y="158"/>
                      <a:pt x="324" y="158"/>
                    </a:cubicBezTo>
                    <a:moveTo>
                      <a:pt x="281" y="142"/>
                    </a:moveTo>
                    <a:cubicBezTo>
                      <a:pt x="281" y="142"/>
                      <a:pt x="281" y="142"/>
                      <a:pt x="281" y="142"/>
                    </a:cubicBezTo>
                    <a:cubicBezTo>
                      <a:pt x="281" y="142"/>
                      <a:pt x="281" y="142"/>
                      <a:pt x="281" y="142"/>
                    </a:cubicBezTo>
                    <a:cubicBezTo>
                      <a:pt x="281" y="142"/>
                      <a:pt x="281" y="142"/>
                      <a:pt x="281" y="142"/>
                    </a:cubicBezTo>
                    <a:moveTo>
                      <a:pt x="293" y="143"/>
                    </a:moveTo>
                    <a:cubicBezTo>
                      <a:pt x="293" y="143"/>
                      <a:pt x="294" y="142"/>
                      <a:pt x="293" y="141"/>
                    </a:cubicBezTo>
                    <a:cubicBezTo>
                      <a:pt x="292" y="140"/>
                      <a:pt x="293" y="139"/>
                      <a:pt x="293" y="139"/>
                    </a:cubicBezTo>
                    <a:cubicBezTo>
                      <a:pt x="293" y="139"/>
                      <a:pt x="293" y="138"/>
                      <a:pt x="292" y="138"/>
                    </a:cubicBezTo>
                    <a:cubicBezTo>
                      <a:pt x="292" y="138"/>
                      <a:pt x="291" y="138"/>
                      <a:pt x="291" y="138"/>
                    </a:cubicBezTo>
                    <a:cubicBezTo>
                      <a:pt x="291" y="137"/>
                      <a:pt x="291" y="137"/>
                      <a:pt x="291" y="137"/>
                    </a:cubicBezTo>
                    <a:cubicBezTo>
                      <a:pt x="290" y="137"/>
                      <a:pt x="290" y="137"/>
                      <a:pt x="290" y="137"/>
                    </a:cubicBezTo>
                    <a:cubicBezTo>
                      <a:pt x="289" y="137"/>
                      <a:pt x="288" y="138"/>
                      <a:pt x="288" y="138"/>
                    </a:cubicBezTo>
                    <a:cubicBezTo>
                      <a:pt x="287" y="138"/>
                      <a:pt x="287" y="138"/>
                      <a:pt x="287" y="139"/>
                    </a:cubicBezTo>
                    <a:cubicBezTo>
                      <a:pt x="287" y="139"/>
                      <a:pt x="286" y="139"/>
                      <a:pt x="286" y="139"/>
                    </a:cubicBezTo>
                    <a:cubicBezTo>
                      <a:pt x="285" y="139"/>
                      <a:pt x="285" y="139"/>
                      <a:pt x="285" y="139"/>
                    </a:cubicBezTo>
                    <a:cubicBezTo>
                      <a:pt x="285" y="138"/>
                      <a:pt x="285" y="138"/>
                      <a:pt x="285" y="137"/>
                    </a:cubicBezTo>
                    <a:cubicBezTo>
                      <a:pt x="284" y="137"/>
                      <a:pt x="284" y="137"/>
                      <a:pt x="282" y="137"/>
                    </a:cubicBezTo>
                    <a:cubicBezTo>
                      <a:pt x="282" y="139"/>
                      <a:pt x="281" y="140"/>
                      <a:pt x="281" y="142"/>
                    </a:cubicBezTo>
                    <a:cubicBezTo>
                      <a:pt x="280" y="142"/>
                      <a:pt x="280" y="143"/>
                      <a:pt x="279" y="142"/>
                    </a:cubicBezTo>
                    <a:cubicBezTo>
                      <a:pt x="278" y="142"/>
                      <a:pt x="278" y="143"/>
                      <a:pt x="277" y="143"/>
                    </a:cubicBezTo>
                    <a:cubicBezTo>
                      <a:pt x="277" y="143"/>
                      <a:pt x="277" y="143"/>
                      <a:pt x="276" y="142"/>
                    </a:cubicBezTo>
                    <a:cubicBezTo>
                      <a:pt x="275" y="142"/>
                      <a:pt x="275" y="142"/>
                      <a:pt x="275" y="142"/>
                    </a:cubicBezTo>
                    <a:cubicBezTo>
                      <a:pt x="274" y="145"/>
                      <a:pt x="273" y="147"/>
                      <a:pt x="273" y="149"/>
                    </a:cubicBezTo>
                    <a:cubicBezTo>
                      <a:pt x="274" y="149"/>
                      <a:pt x="274" y="149"/>
                      <a:pt x="276" y="149"/>
                    </a:cubicBezTo>
                    <a:cubicBezTo>
                      <a:pt x="275" y="150"/>
                      <a:pt x="275" y="151"/>
                      <a:pt x="275" y="152"/>
                    </a:cubicBezTo>
                    <a:cubicBezTo>
                      <a:pt x="272" y="153"/>
                      <a:pt x="272" y="153"/>
                      <a:pt x="271" y="154"/>
                    </a:cubicBezTo>
                    <a:cubicBezTo>
                      <a:pt x="271" y="154"/>
                      <a:pt x="271" y="154"/>
                      <a:pt x="271" y="154"/>
                    </a:cubicBezTo>
                    <a:cubicBezTo>
                      <a:pt x="271" y="155"/>
                      <a:pt x="271" y="156"/>
                      <a:pt x="270" y="156"/>
                    </a:cubicBezTo>
                    <a:cubicBezTo>
                      <a:pt x="270" y="157"/>
                      <a:pt x="269" y="157"/>
                      <a:pt x="269" y="157"/>
                    </a:cubicBezTo>
                    <a:cubicBezTo>
                      <a:pt x="269" y="158"/>
                      <a:pt x="269" y="158"/>
                      <a:pt x="269" y="158"/>
                    </a:cubicBezTo>
                    <a:cubicBezTo>
                      <a:pt x="269" y="158"/>
                      <a:pt x="268" y="159"/>
                      <a:pt x="269" y="159"/>
                    </a:cubicBezTo>
                    <a:cubicBezTo>
                      <a:pt x="270" y="160"/>
                      <a:pt x="271" y="160"/>
                      <a:pt x="271" y="160"/>
                    </a:cubicBezTo>
                    <a:cubicBezTo>
                      <a:pt x="273" y="159"/>
                      <a:pt x="274" y="160"/>
                      <a:pt x="274" y="160"/>
                    </a:cubicBezTo>
                    <a:cubicBezTo>
                      <a:pt x="275" y="160"/>
                      <a:pt x="277" y="159"/>
                      <a:pt x="277" y="159"/>
                    </a:cubicBezTo>
                    <a:cubicBezTo>
                      <a:pt x="277" y="159"/>
                      <a:pt x="277" y="159"/>
                      <a:pt x="277" y="158"/>
                    </a:cubicBezTo>
                    <a:cubicBezTo>
                      <a:pt x="278" y="157"/>
                      <a:pt x="278" y="157"/>
                      <a:pt x="278" y="157"/>
                    </a:cubicBezTo>
                    <a:cubicBezTo>
                      <a:pt x="281" y="157"/>
                      <a:pt x="284" y="157"/>
                      <a:pt x="286" y="157"/>
                    </a:cubicBezTo>
                    <a:cubicBezTo>
                      <a:pt x="286" y="157"/>
                      <a:pt x="287" y="156"/>
                      <a:pt x="287" y="156"/>
                    </a:cubicBezTo>
                    <a:cubicBezTo>
                      <a:pt x="287" y="155"/>
                      <a:pt x="286" y="155"/>
                      <a:pt x="286" y="154"/>
                    </a:cubicBezTo>
                    <a:cubicBezTo>
                      <a:pt x="287" y="153"/>
                      <a:pt x="287" y="154"/>
                      <a:pt x="288" y="153"/>
                    </a:cubicBezTo>
                    <a:cubicBezTo>
                      <a:pt x="288" y="152"/>
                      <a:pt x="288" y="152"/>
                      <a:pt x="289" y="150"/>
                    </a:cubicBezTo>
                    <a:cubicBezTo>
                      <a:pt x="289" y="149"/>
                      <a:pt x="290" y="148"/>
                      <a:pt x="290" y="147"/>
                    </a:cubicBezTo>
                    <a:cubicBezTo>
                      <a:pt x="290" y="146"/>
                      <a:pt x="290" y="145"/>
                      <a:pt x="290" y="145"/>
                    </a:cubicBezTo>
                    <a:cubicBezTo>
                      <a:pt x="292" y="145"/>
                      <a:pt x="293" y="144"/>
                      <a:pt x="293" y="143"/>
                    </a:cubicBezTo>
                    <a:moveTo>
                      <a:pt x="544" y="571"/>
                    </a:moveTo>
                    <a:cubicBezTo>
                      <a:pt x="544" y="571"/>
                      <a:pt x="544" y="570"/>
                      <a:pt x="545" y="570"/>
                    </a:cubicBezTo>
                    <a:cubicBezTo>
                      <a:pt x="548" y="559"/>
                      <a:pt x="548" y="559"/>
                      <a:pt x="548" y="559"/>
                    </a:cubicBezTo>
                    <a:cubicBezTo>
                      <a:pt x="547" y="558"/>
                      <a:pt x="547" y="556"/>
                      <a:pt x="543" y="555"/>
                    </a:cubicBezTo>
                    <a:cubicBezTo>
                      <a:pt x="542" y="559"/>
                      <a:pt x="542" y="559"/>
                      <a:pt x="542" y="559"/>
                    </a:cubicBezTo>
                    <a:cubicBezTo>
                      <a:pt x="541" y="560"/>
                      <a:pt x="541" y="560"/>
                      <a:pt x="535" y="564"/>
                    </a:cubicBezTo>
                    <a:cubicBezTo>
                      <a:pt x="535" y="564"/>
                      <a:pt x="533" y="567"/>
                      <a:pt x="533" y="567"/>
                    </a:cubicBezTo>
                    <a:cubicBezTo>
                      <a:pt x="533" y="568"/>
                      <a:pt x="533" y="568"/>
                      <a:pt x="533" y="568"/>
                    </a:cubicBezTo>
                    <a:cubicBezTo>
                      <a:pt x="532" y="569"/>
                      <a:pt x="531" y="568"/>
                      <a:pt x="531" y="569"/>
                    </a:cubicBezTo>
                    <a:cubicBezTo>
                      <a:pt x="530" y="570"/>
                      <a:pt x="530" y="571"/>
                      <a:pt x="528" y="572"/>
                    </a:cubicBezTo>
                    <a:cubicBezTo>
                      <a:pt x="525" y="575"/>
                      <a:pt x="522" y="572"/>
                      <a:pt x="518" y="573"/>
                    </a:cubicBezTo>
                    <a:cubicBezTo>
                      <a:pt x="517" y="574"/>
                      <a:pt x="516" y="574"/>
                      <a:pt x="516" y="575"/>
                    </a:cubicBezTo>
                    <a:cubicBezTo>
                      <a:pt x="515" y="576"/>
                      <a:pt x="515" y="577"/>
                      <a:pt x="514" y="579"/>
                    </a:cubicBezTo>
                    <a:cubicBezTo>
                      <a:pt x="513" y="580"/>
                      <a:pt x="512" y="581"/>
                      <a:pt x="511" y="582"/>
                    </a:cubicBezTo>
                    <a:cubicBezTo>
                      <a:pt x="511" y="582"/>
                      <a:pt x="509" y="588"/>
                      <a:pt x="510" y="589"/>
                    </a:cubicBezTo>
                    <a:cubicBezTo>
                      <a:pt x="510" y="590"/>
                      <a:pt x="510" y="590"/>
                      <a:pt x="510" y="591"/>
                    </a:cubicBezTo>
                    <a:cubicBezTo>
                      <a:pt x="510" y="591"/>
                      <a:pt x="509" y="594"/>
                      <a:pt x="509" y="594"/>
                    </a:cubicBezTo>
                    <a:cubicBezTo>
                      <a:pt x="509" y="595"/>
                      <a:pt x="508" y="595"/>
                      <a:pt x="508" y="594"/>
                    </a:cubicBezTo>
                    <a:cubicBezTo>
                      <a:pt x="507" y="594"/>
                      <a:pt x="507" y="594"/>
                      <a:pt x="504" y="597"/>
                    </a:cubicBezTo>
                    <a:cubicBezTo>
                      <a:pt x="503" y="599"/>
                      <a:pt x="503" y="601"/>
                      <a:pt x="501" y="603"/>
                    </a:cubicBezTo>
                    <a:cubicBezTo>
                      <a:pt x="501" y="603"/>
                      <a:pt x="501" y="603"/>
                      <a:pt x="500" y="604"/>
                    </a:cubicBezTo>
                    <a:cubicBezTo>
                      <a:pt x="500" y="604"/>
                      <a:pt x="500" y="604"/>
                      <a:pt x="500" y="605"/>
                    </a:cubicBezTo>
                    <a:cubicBezTo>
                      <a:pt x="500" y="606"/>
                      <a:pt x="500" y="608"/>
                      <a:pt x="500" y="609"/>
                    </a:cubicBezTo>
                    <a:cubicBezTo>
                      <a:pt x="499" y="610"/>
                      <a:pt x="499" y="610"/>
                      <a:pt x="499" y="611"/>
                    </a:cubicBezTo>
                    <a:cubicBezTo>
                      <a:pt x="498" y="614"/>
                      <a:pt x="498" y="614"/>
                      <a:pt x="497" y="616"/>
                    </a:cubicBezTo>
                    <a:cubicBezTo>
                      <a:pt x="499" y="617"/>
                      <a:pt x="501" y="616"/>
                      <a:pt x="503" y="616"/>
                    </a:cubicBezTo>
                    <a:cubicBezTo>
                      <a:pt x="503" y="617"/>
                      <a:pt x="503" y="617"/>
                      <a:pt x="503" y="618"/>
                    </a:cubicBezTo>
                    <a:cubicBezTo>
                      <a:pt x="505" y="619"/>
                      <a:pt x="510" y="620"/>
                      <a:pt x="515" y="615"/>
                    </a:cubicBezTo>
                    <a:cubicBezTo>
                      <a:pt x="517" y="612"/>
                      <a:pt x="517" y="609"/>
                      <a:pt x="519" y="606"/>
                    </a:cubicBezTo>
                    <a:cubicBezTo>
                      <a:pt x="521" y="604"/>
                      <a:pt x="523" y="603"/>
                      <a:pt x="524" y="601"/>
                    </a:cubicBezTo>
                    <a:cubicBezTo>
                      <a:pt x="526" y="599"/>
                      <a:pt x="526" y="596"/>
                      <a:pt x="528" y="593"/>
                    </a:cubicBezTo>
                    <a:cubicBezTo>
                      <a:pt x="529" y="592"/>
                      <a:pt x="531" y="592"/>
                      <a:pt x="532" y="591"/>
                    </a:cubicBezTo>
                    <a:cubicBezTo>
                      <a:pt x="533" y="590"/>
                      <a:pt x="534" y="591"/>
                      <a:pt x="535" y="590"/>
                    </a:cubicBezTo>
                    <a:cubicBezTo>
                      <a:pt x="536" y="588"/>
                      <a:pt x="535" y="585"/>
                      <a:pt x="536" y="583"/>
                    </a:cubicBezTo>
                    <a:cubicBezTo>
                      <a:pt x="537" y="582"/>
                      <a:pt x="539" y="581"/>
                      <a:pt x="539" y="579"/>
                    </a:cubicBezTo>
                    <a:cubicBezTo>
                      <a:pt x="539" y="579"/>
                      <a:pt x="540" y="578"/>
                      <a:pt x="540" y="577"/>
                    </a:cubicBezTo>
                    <a:cubicBezTo>
                      <a:pt x="540" y="577"/>
                      <a:pt x="540" y="576"/>
                      <a:pt x="540" y="575"/>
                    </a:cubicBezTo>
                    <a:cubicBezTo>
                      <a:pt x="540" y="575"/>
                      <a:pt x="541" y="575"/>
                      <a:pt x="541" y="574"/>
                    </a:cubicBezTo>
                    <a:cubicBezTo>
                      <a:pt x="541" y="573"/>
                      <a:pt x="543" y="572"/>
                      <a:pt x="544" y="571"/>
                    </a:cubicBezTo>
                    <a:moveTo>
                      <a:pt x="577" y="426"/>
                    </a:moveTo>
                    <a:cubicBezTo>
                      <a:pt x="577" y="425"/>
                      <a:pt x="577" y="423"/>
                      <a:pt x="575" y="421"/>
                    </a:cubicBezTo>
                    <a:cubicBezTo>
                      <a:pt x="568" y="420"/>
                      <a:pt x="563" y="428"/>
                      <a:pt x="556" y="426"/>
                    </a:cubicBezTo>
                    <a:cubicBezTo>
                      <a:pt x="555" y="426"/>
                      <a:pt x="554" y="426"/>
                      <a:pt x="552" y="426"/>
                    </a:cubicBezTo>
                    <a:cubicBezTo>
                      <a:pt x="546" y="427"/>
                      <a:pt x="544" y="426"/>
                      <a:pt x="541" y="425"/>
                    </a:cubicBezTo>
                    <a:cubicBezTo>
                      <a:pt x="539" y="419"/>
                      <a:pt x="539" y="419"/>
                      <a:pt x="539" y="417"/>
                    </a:cubicBezTo>
                    <a:cubicBezTo>
                      <a:pt x="538" y="417"/>
                      <a:pt x="537" y="416"/>
                      <a:pt x="537" y="416"/>
                    </a:cubicBezTo>
                    <a:cubicBezTo>
                      <a:pt x="536" y="414"/>
                      <a:pt x="536" y="412"/>
                      <a:pt x="536" y="411"/>
                    </a:cubicBezTo>
                    <a:cubicBezTo>
                      <a:pt x="519" y="396"/>
                      <a:pt x="504" y="384"/>
                      <a:pt x="507" y="371"/>
                    </a:cubicBezTo>
                    <a:cubicBezTo>
                      <a:pt x="507" y="371"/>
                      <a:pt x="507" y="370"/>
                      <a:pt x="507" y="367"/>
                    </a:cubicBezTo>
                    <a:cubicBezTo>
                      <a:pt x="507" y="365"/>
                      <a:pt x="507" y="364"/>
                      <a:pt x="506" y="362"/>
                    </a:cubicBezTo>
                    <a:cubicBezTo>
                      <a:pt x="506" y="362"/>
                      <a:pt x="477" y="309"/>
                      <a:pt x="477" y="300"/>
                    </a:cubicBezTo>
                    <a:cubicBezTo>
                      <a:pt x="474" y="297"/>
                      <a:pt x="470" y="297"/>
                      <a:pt x="468" y="295"/>
                    </a:cubicBezTo>
                    <a:cubicBezTo>
                      <a:pt x="467" y="295"/>
                      <a:pt x="467" y="295"/>
                      <a:pt x="465" y="295"/>
                    </a:cubicBezTo>
                    <a:cubicBezTo>
                      <a:pt x="464" y="295"/>
                      <a:pt x="462" y="296"/>
                      <a:pt x="461" y="297"/>
                    </a:cubicBezTo>
                    <a:cubicBezTo>
                      <a:pt x="460" y="297"/>
                      <a:pt x="460" y="297"/>
                      <a:pt x="460" y="297"/>
                    </a:cubicBezTo>
                    <a:cubicBezTo>
                      <a:pt x="443" y="293"/>
                      <a:pt x="427" y="284"/>
                      <a:pt x="410" y="284"/>
                    </a:cubicBezTo>
                    <a:cubicBezTo>
                      <a:pt x="409" y="297"/>
                      <a:pt x="409" y="297"/>
                      <a:pt x="408" y="299"/>
                    </a:cubicBezTo>
                    <a:cubicBezTo>
                      <a:pt x="408" y="299"/>
                      <a:pt x="407" y="299"/>
                      <a:pt x="406" y="299"/>
                    </a:cubicBezTo>
                    <a:cubicBezTo>
                      <a:pt x="405" y="299"/>
                      <a:pt x="405" y="299"/>
                      <a:pt x="403" y="299"/>
                    </a:cubicBezTo>
                    <a:cubicBezTo>
                      <a:pt x="399" y="298"/>
                      <a:pt x="397" y="294"/>
                      <a:pt x="394" y="293"/>
                    </a:cubicBezTo>
                    <a:cubicBezTo>
                      <a:pt x="390" y="293"/>
                      <a:pt x="386" y="293"/>
                      <a:pt x="381" y="291"/>
                    </a:cubicBezTo>
                    <a:cubicBezTo>
                      <a:pt x="379" y="283"/>
                      <a:pt x="367" y="283"/>
                      <a:pt x="367" y="283"/>
                    </a:cubicBezTo>
                    <a:cubicBezTo>
                      <a:pt x="361" y="283"/>
                      <a:pt x="361" y="283"/>
                      <a:pt x="354" y="261"/>
                    </a:cubicBezTo>
                    <a:cubicBezTo>
                      <a:pt x="355" y="260"/>
                      <a:pt x="355" y="260"/>
                      <a:pt x="360" y="258"/>
                    </a:cubicBezTo>
                    <a:cubicBezTo>
                      <a:pt x="360" y="258"/>
                      <a:pt x="359" y="257"/>
                      <a:pt x="359" y="256"/>
                    </a:cubicBezTo>
                    <a:cubicBezTo>
                      <a:pt x="357" y="255"/>
                      <a:pt x="355" y="254"/>
                      <a:pt x="353" y="254"/>
                    </a:cubicBezTo>
                    <a:cubicBezTo>
                      <a:pt x="337" y="254"/>
                      <a:pt x="337" y="254"/>
                      <a:pt x="329" y="258"/>
                    </a:cubicBezTo>
                    <a:cubicBezTo>
                      <a:pt x="325" y="255"/>
                      <a:pt x="318" y="249"/>
                      <a:pt x="310" y="257"/>
                    </a:cubicBezTo>
                    <a:cubicBezTo>
                      <a:pt x="306" y="257"/>
                      <a:pt x="303" y="257"/>
                      <a:pt x="299" y="257"/>
                    </a:cubicBezTo>
                    <a:cubicBezTo>
                      <a:pt x="299" y="258"/>
                      <a:pt x="299" y="258"/>
                      <a:pt x="285" y="264"/>
                    </a:cubicBezTo>
                    <a:cubicBezTo>
                      <a:pt x="285" y="264"/>
                      <a:pt x="285" y="264"/>
                      <a:pt x="284" y="264"/>
                    </a:cubicBezTo>
                    <a:cubicBezTo>
                      <a:pt x="279" y="263"/>
                      <a:pt x="274" y="265"/>
                      <a:pt x="270" y="261"/>
                    </a:cubicBezTo>
                    <a:cubicBezTo>
                      <a:pt x="270" y="261"/>
                      <a:pt x="268" y="260"/>
                      <a:pt x="268" y="260"/>
                    </a:cubicBezTo>
                    <a:cubicBezTo>
                      <a:pt x="266" y="263"/>
                      <a:pt x="265" y="269"/>
                      <a:pt x="265" y="269"/>
                    </a:cubicBezTo>
                    <a:cubicBezTo>
                      <a:pt x="263" y="270"/>
                      <a:pt x="262" y="271"/>
                      <a:pt x="257" y="270"/>
                    </a:cubicBezTo>
                    <a:cubicBezTo>
                      <a:pt x="256" y="273"/>
                      <a:pt x="256" y="276"/>
                      <a:pt x="255" y="280"/>
                    </a:cubicBezTo>
                    <a:cubicBezTo>
                      <a:pt x="253" y="280"/>
                      <a:pt x="250" y="279"/>
                      <a:pt x="247" y="281"/>
                    </a:cubicBezTo>
                    <a:cubicBezTo>
                      <a:pt x="246" y="286"/>
                      <a:pt x="244" y="291"/>
                      <a:pt x="243" y="297"/>
                    </a:cubicBezTo>
                    <a:cubicBezTo>
                      <a:pt x="243" y="298"/>
                      <a:pt x="243" y="299"/>
                      <a:pt x="243" y="301"/>
                    </a:cubicBezTo>
                    <a:cubicBezTo>
                      <a:pt x="240" y="301"/>
                      <a:pt x="238" y="301"/>
                      <a:pt x="236" y="301"/>
                    </a:cubicBezTo>
                    <a:cubicBezTo>
                      <a:pt x="235" y="307"/>
                      <a:pt x="227" y="311"/>
                      <a:pt x="224" y="311"/>
                    </a:cubicBezTo>
                    <a:cubicBezTo>
                      <a:pt x="220" y="319"/>
                      <a:pt x="213" y="326"/>
                      <a:pt x="211" y="334"/>
                    </a:cubicBezTo>
                    <a:cubicBezTo>
                      <a:pt x="210" y="334"/>
                      <a:pt x="210" y="334"/>
                      <a:pt x="209" y="334"/>
                    </a:cubicBezTo>
                    <a:cubicBezTo>
                      <a:pt x="209" y="334"/>
                      <a:pt x="209" y="334"/>
                      <a:pt x="207" y="335"/>
                    </a:cubicBezTo>
                    <a:cubicBezTo>
                      <a:pt x="207" y="335"/>
                      <a:pt x="206" y="335"/>
                      <a:pt x="205" y="335"/>
                    </a:cubicBezTo>
                    <a:cubicBezTo>
                      <a:pt x="204" y="348"/>
                      <a:pt x="204" y="349"/>
                      <a:pt x="198" y="351"/>
                    </a:cubicBezTo>
                    <a:cubicBezTo>
                      <a:pt x="198" y="351"/>
                      <a:pt x="198" y="352"/>
                      <a:pt x="197" y="353"/>
                    </a:cubicBezTo>
                    <a:cubicBezTo>
                      <a:pt x="197" y="354"/>
                      <a:pt x="197" y="356"/>
                      <a:pt x="198" y="357"/>
                    </a:cubicBezTo>
                    <a:cubicBezTo>
                      <a:pt x="206" y="359"/>
                      <a:pt x="206" y="359"/>
                      <a:pt x="207" y="361"/>
                    </a:cubicBezTo>
                    <a:cubicBezTo>
                      <a:pt x="204" y="366"/>
                      <a:pt x="204" y="366"/>
                      <a:pt x="204" y="381"/>
                    </a:cubicBezTo>
                    <a:cubicBezTo>
                      <a:pt x="204" y="382"/>
                      <a:pt x="204" y="383"/>
                      <a:pt x="204" y="386"/>
                    </a:cubicBezTo>
                    <a:cubicBezTo>
                      <a:pt x="204" y="386"/>
                      <a:pt x="204" y="386"/>
                      <a:pt x="200" y="390"/>
                    </a:cubicBezTo>
                    <a:cubicBezTo>
                      <a:pt x="200" y="393"/>
                      <a:pt x="201" y="396"/>
                      <a:pt x="202" y="399"/>
                    </a:cubicBezTo>
                    <a:cubicBezTo>
                      <a:pt x="202" y="402"/>
                      <a:pt x="202" y="402"/>
                      <a:pt x="202" y="402"/>
                    </a:cubicBezTo>
                    <a:cubicBezTo>
                      <a:pt x="202" y="413"/>
                      <a:pt x="220" y="423"/>
                      <a:pt x="220" y="424"/>
                    </a:cubicBezTo>
                    <a:cubicBezTo>
                      <a:pt x="220" y="430"/>
                      <a:pt x="220" y="435"/>
                      <a:pt x="234" y="438"/>
                    </a:cubicBezTo>
                    <a:cubicBezTo>
                      <a:pt x="235" y="441"/>
                      <a:pt x="235" y="441"/>
                      <a:pt x="235" y="445"/>
                    </a:cubicBezTo>
                    <a:cubicBezTo>
                      <a:pt x="247" y="456"/>
                      <a:pt x="255" y="455"/>
                      <a:pt x="255" y="455"/>
                    </a:cubicBezTo>
                    <a:cubicBezTo>
                      <a:pt x="255" y="454"/>
                      <a:pt x="256" y="452"/>
                      <a:pt x="257" y="451"/>
                    </a:cubicBezTo>
                    <a:cubicBezTo>
                      <a:pt x="260" y="450"/>
                      <a:pt x="262" y="451"/>
                      <a:pt x="265" y="451"/>
                    </a:cubicBezTo>
                    <a:cubicBezTo>
                      <a:pt x="266" y="451"/>
                      <a:pt x="266" y="451"/>
                      <a:pt x="268" y="451"/>
                    </a:cubicBezTo>
                    <a:cubicBezTo>
                      <a:pt x="270" y="451"/>
                      <a:pt x="273" y="451"/>
                      <a:pt x="275" y="451"/>
                    </a:cubicBezTo>
                    <a:cubicBezTo>
                      <a:pt x="277" y="456"/>
                      <a:pt x="281" y="455"/>
                      <a:pt x="290" y="453"/>
                    </a:cubicBezTo>
                    <a:cubicBezTo>
                      <a:pt x="293" y="447"/>
                      <a:pt x="295" y="447"/>
                      <a:pt x="305" y="449"/>
                    </a:cubicBezTo>
                    <a:cubicBezTo>
                      <a:pt x="305" y="449"/>
                      <a:pt x="306" y="449"/>
                      <a:pt x="306" y="449"/>
                    </a:cubicBezTo>
                    <a:cubicBezTo>
                      <a:pt x="312" y="443"/>
                      <a:pt x="317" y="446"/>
                      <a:pt x="319" y="446"/>
                    </a:cubicBezTo>
                    <a:cubicBezTo>
                      <a:pt x="321" y="456"/>
                      <a:pt x="323" y="457"/>
                      <a:pt x="327" y="458"/>
                    </a:cubicBezTo>
                    <a:cubicBezTo>
                      <a:pt x="334" y="458"/>
                      <a:pt x="341" y="458"/>
                      <a:pt x="347" y="459"/>
                    </a:cubicBezTo>
                    <a:cubicBezTo>
                      <a:pt x="347" y="461"/>
                      <a:pt x="347" y="463"/>
                      <a:pt x="347" y="467"/>
                    </a:cubicBezTo>
                    <a:cubicBezTo>
                      <a:pt x="347" y="467"/>
                      <a:pt x="345" y="485"/>
                      <a:pt x="343" y="489"/>
                    </a:cubicBezTo>
                    <a:cubicBezTo>
                      <a:pt x="342" y="489"/>
                      <a:pt x="341" y="489"/>
                      <a:pt x="341" y="489"/>
                    </a:cubicBezTo>
                    <a:cubicBezTo>
                      <a:pt x="340" y="490"/>
                      <a:pt x="340" y="491"/>
                      <a:pt x="340" y="491"/>
                    </a:cubicBezTo>
                    <a:cubicBezTo>
                      <a:pt x="355" y="500"/>
                      <a:pt x="356" y="518"/>
                      <a:pt x="365" y="531"/>
                    </a:cubicBezTo>
                    <a:cubicBezTo>
                      <a:pt x="364" y="532"/>
                      <a:pt x="364" y="533"/>
                      <a:pt x="364" y="533"/>
                    </a:cubicBezTo>
                    <a:cubicBezTo>
                      <a:pt x="364" y="534"/>
                      <a:pt x="364" y="535"/>
                      <a:pt x="364" y="536"/>
                    </a:cubicBezTo>
                    <a:cubicBezTo>
                      <a:pt x="364" y="540"/>
                      <a:pt x="365" y="540"/>
                      <a:pt x="367" y="541"/>
                    </a:cubicBezTo>
                    <a:cubicBezTo>
                      <a:pt x="367" y="553"/>
                      <a:pt x="357" y="562"/>
                      <a:pt x="356" y="574"/>
                    </a:cubicBezTo>
                    <a:cubicBezTo>
                      <a:pt x="356" y="580"/>
                      <a:pt x="357" y="580"/>
                      <a:pt x="361" y="583"/>
                    </a:cubicBezTo>
                    <a:cubicBezTo>
                      <a:pt x="361" y="589"/>
                      <a:pt x="361" y="591"/>
                      <a:pt x="366" y="594"/>
                    </a:cubicBezTo>
                    <a:cubicBezTo>
                      <a:pt x="368" y="603"/>
                      <a:pt x="368" y="603"/>
                      <a:pt x="370" y="604"/>
                    </a:cubicBezTo>
                    <a:cubicBezTo>
                      <a:pt x="370" y="607"/>
                      <a:pt x="369" y="610"/>
                      <a:pt x="369" y="613"/>
                    </a:cubicBezTo>
                    <a:cubicBezTo>
                      <a:pt x="369" y="614"/>
                      <a:pt x="375" y="632"/>
                      <a:pt x="382" y="639"/>
                    </a:cubicBezTo>
                    <a:cubicBezTo>
                      <a:pt x="381" y="642"/>
                      <a:pt x="381" y="642"/>
                      <a:pt x="383" y="645"/>
                    </a:cubicBezTo>
                    <a:cubicBezTo>
                      <a:pt x="383" y="646"/>
                      <a:pt x="383" y="646"/>
                      <a:pt x="383" y="647"/>
                    </a:cubicBezTo>
                    <a:cubicBezTo>
                      <a:pt x="382" y="648"/>
                      <a:pt x="380" y="649"/>
                      <a:pt x="380" y="650"/>
                    </a:cubicBezTo>
                    <a:cubicBezTo>
                      <a:pt x="380" y="650"/>
                      <a:pt x="381" y="651"/>
                      <a:pt x="381" y="651"/>
                    </a:cubicBezTo>
                    <a:cubicBezTo>
                      <a:pt x="382" y="651"/>
                      <a:pt x="383" y="651"/>
                      <a:pt x="383" y="651"/>
                    </a:cubicBezTo>
                    <a:cubicBezTo>
                      <a:pt x="383" y="654"/>
                      <a:pt x="383" y="654"/>
                      <a:pt x="386" y="656"/>
                    </a:cubicBezTo>
                    <a:cubicBezTo>
                      <a:pt x="389" y="656"/>
                      <a:pt x="391" y="656"/>
                      <a:pt x="394" y="656"/>
                    </a:cubicBezTo>
                    <a:cubicBezTo>
                      <a:pt x="398" y="655"/>
                      <a:pt x="398" y="655"/>
                      <a:pt x="401" y="654"/>
                    </a:cubicBezTo>
                    <a:cubicBezTo>
                      <a:pt x="404" y="654"/>
                      <a:pt x="408" y="654"/>
                      <a:pt x="412" y="653"/>
                    </a:cubicBezTo>
                    <a:cubicBezTo>
                      <a:pt x="413" y="653"/>
                      <a:pt x="413" y="652"/>
                      <a:pt x="413" y="651"/>
                    </a:cubicBezTo>
                    <a:cubicBezTo>
                      <a:pt x="422" y="650"/>
                      <a:pt x="422" y="650"/>
                      <a:pt x="424" y="647"/>
                    </a:cubicBezTo>
                    <a:cubicBezTo>
                      <a:pt x="424" y="647"/>
                      <a:pt x="451" y="634"/>
                      <a:pt x="448" y="620"/>
                    </a:cubicBezTo>
                    <a:cubicBezTo>
                      <a:pt x="448" y="619"/>
                      <a:pt x="460" y="612"/>
                      <a:pt x="465" y="610"/>
                    </a:cubicBezTo>
                    <a:cubicBezTo>
                      <a:pt x="466" y="606"/>
                      <a:pt x="466" y="606"/>
                      <a:pt x="464" y="592"/>
                    </a:cubicBezTo>
                    <a:cubicBezTo>
                      <a:pt x="476" y="582"/>
                      <a:pt x="492" y="578"/>
                      <a:pt x="500" y="564"/>
                    </a:cubicBezTo>
                    <a:cubicBezTo>
                      <a:pt x="500" y="563"/>
                      <a:pt x="501" y="562"/>
                      <a:pt x="501" y="560"/>
                    </a:cubicBezTo>
                    <a:cubicBezTo>
                      <a:pt x="502" y="558"/>
                      <a:pt x="502" y="557"/>
                      <a:pt x="501" y="555"/>
                    </a:cubicBezTo>
                    <a:cubicBezTo>
                      <a:pt x="502" y="551"/>
                      <a:pt x="503" y="547"/>
                      <a:pt x="503" y="542"/>
                    </a:cubicBezTo>
                    <a:cubicBezTo>
                      <a:pt x="499" y="535"/>
                      <a:pt x="505" y="528"/>
                      <a:pt x="502" y="521"/>
                    </a:cubicBezTo>
                    <a:cubicBezTo>
                      <a:pt x="502" y="519"/>
                      <a:pt x="502" y="519"/>
                      <a:pt x="502" y="519"/>
                    </a:cubicBezTo>
                    <a:cubicBezTo>
                      <a:pt x="515" y="479"/>
                      <a:pt x="568" y="470"/>
                      <a:pt x="577" y="426"/>
                    </a:cubicBezTo>
                    <a:moveTo>
                      <a:pt x="133" y="516"/>
                    </a:moveTo>
                    <a:cubicBezTo>
                      <a:pt x="132" y="514"/>
                      <a:pt x="129" y="503"/>
                      <a:pt x="124" y="501"/>
                    </a:cubicBezTo>
                    <a:cubicBezTo>
                      <a:pt x="123" y="501"/>
                      <a:pt x="122" y="501"/>
                      <a:pt x="120" y="501"/>
                    </a:cubicBezTo>
                    <a:cubicBezTo>
                      <a:pt x="114" y="498"/>
                      <a:pt x="113" y="486"/>
                      <a:pt x="105" y="490"/>
                    </a:cubicBezTo>
                    <a:cubicBezTo>
                      <a:pt x="103" y="490"/>
                      <a:pt x="101" y="490"/>
                      <a:pt x="99" y="489"/>
                    </a:cubicBezTo>
                    <a:cubicBezTo>
                      <a:pt x="96" y="486"/>
                      <a:pt x="96" y="486"/>
                      <a:pt x="93" y="486"/>
                    </a:cubicBezTo>
                    <a:cubicBezTo>
                      <a:pt x="93" y="487"/>
                      <a:pt x="93" y="489"/>
                      <a:pt x="93" y="490"/>
                    </a:cubicBezTo>
                    <a:cubicBezTo>
                      <a:pt x="89" y="489"/>
                      <a:pt x="89" y="488"/>
                      <a:pt x="89" y="486"/>
                    </a:cubicBezTo>
                    <a:cubicBezTo>
                      <a:pt x="89" y="486"/>
                      <a:pt x="90" y="485"/>
                      <a:pt x="90" y="485"/>
                    </a:cubicBezTo>
                    <a:cubicBezTo>
                      <a:pt x="83" y="478"/>
                      <a:pt x="82" y="478"/>
                      <a:pt x="80" y="478"/>
                    </a:cubicBezTo>
                    <a:cubicBezTo>
                      <a:pt x="80" y="478"/>
                      <a:pt x="80" y="478"/>
                      <a:pt x="79" y="477"/>
                    </a:cubicBezTo>
                    <a:cubicBezTo>
                      <a:pt x="77" y="475"/>
                      <a:pt x="77" y="475"/>
                      <a:pt x="74" y="476"/>
                    </a:cubicBezTo>
                    <a:cubicBezTo>
                      <a:pt x="75" y="477"/>
                      <a:pt x="75" y="479"/>
                      <a:pt x="76" y="481"/>
                    </a:cubicBezTo>
                    <a:cubicBezTo>
                      <a:pt x="75" y="481"/>
                      <a:pt x="74" y="481"/>
                      <a:pt x="73" y="481"/>
                    </a:cubicBezTo>
                    <a:cubicBezTo>
                      <a:pt x="73" y="480"/>
                      <a:pt x="73" y="479"/>
                      <a:pt x="72" y="478"/>
                    </a:cubicBezTo>
                    <a:cubicBezTo>
                      <a:pt x="72" y="477"/>
                      <a:pt x="73" y="476"/>
                      <a:pt x="73" y="475"/>
                    </a:cubicBezTo>
                    <a:cubicBezTo>
                      <a:pt x="73" y="475"/>
                      <a:pt x="73" y="474"/>
                      <a:pt x="73" y="474"/>
                    </a:cubicBezTo>
                    <a:cubicBezTo>
                      <a:pt x="73" y="472"/>
                      <a:pt x="73" y="472"/>
                      <a:pt x="68" y="470"/>
                    </a:cubicBezTo>
                    <a:cubicBezTo>
                      <a:pt x="68" y="470"/>
                      <a:pt x="68" y="470"/>
                      <a:pt x="68" y="470"/>
                    </a:cubicBezTo>
                    <a:cubicBezTo>
                      <a:pt x="68" y="470"/>
                      <a:pt x="67" y="470"/>
                      <a:pt x="66" y="470"/>
                    </a:cubicBezTo>
                    <a:cubicBezTo>
                      <a:pt x="67" y="474"/>
                      <a:pt x="67" y="474"/>
                      <a:pt x="67" y="475"/>
                    </a:cubicBezTo>
                    <a:cubicBezTo>
                      <a:pt x="66" y="475"/>
                      <a:pt x="65" y="475"/>
                      <a:pt x="65" y="475"/>
                    </a:cubicBezTo>
                    <a:cubicBezTo>
                      <a:pt x="65" y="474"/>
                      <a:pt x="64" y="473"/>
                      <a:pt x="64" y="472"/>
                    </a:cubicBezTo>
                    <a:cubicBezTo>
                      <a:pt x="65" y="471"/>
                      <a:pt x="66" y="470"/>
                      <a:pt x="66" y="469"/>
                    </a:cubicBezTo>
                    <a:cubicBezTo>
                      <a:pt x="65" y="461"/>
                      <a:pt x="65" y="461"/>
                      <a:pt x="64" y="459"/>
                    </a:cubicBezTo>
                    <a:cubicBezTo>
                      <a:pt x="64" y="459"/>
                      <a:pt x="63" y="459"/>
                      <a:pt x="62" y="459"/>
                    </a:cubicBezTo>
                    <a:cubicBezTo>
                      <a:pt x="62" y="457"/>
                      <a:pt x="62" y="454"/>
                      <a:pt x="61" y="451"/>
                    </a:cubicBezTo>
                    <a:cubicBezTo>
                      <a:pt x="59" y="446"/>
                      <a:pt x="55" y="442"/>
                      <a:pt x="52" y="437"/>
                    </a:cubicBezTo>
                    <a:cubicBezTo>
                      <a:pt x="51" y="437"/>
                      <a:pt x="50" y="436"/>
                      <a:pt x="49" y="436"/>
                    </a:cubicBezTo>
                    <a:cubicBezTo>
                      <a:pt x="49" y="435"/>
                      <a:pt x="48" y="435"/>
                      <a:pt x="48" y="434"/>
                    </a:cubicBezTo>
                    <a:cubicBezTo>
                      <a:pt x="47" y="435"/>
                      <a:pt x="45" y="435"/>
                      <a:pt x="45" y="435"/>
                    </a:cubicBezTo>
                    <a:cubicBezTo>
                      <a:pt x="44" y="435"/>
                      <a:pt x="44" y="435"/>
                      <a:pt x="44" y="435"/>
                    </a:cubicBezTo>
                    <a:cubicBezTo>
                      <a:pt x="44" y="435"/>
                      <a:pt x="34" y="422"/>
                      <a:pt x="32" y="419"/>
                    </a:cubicBezTo>
                    <a:cubicBezTo>
                      <a:pt x="32" y="419"/>
                      <a:pt x="32" y="418"/>
                      <a:pt x="31" y="417"/>
                    </a:cubicBezTo>
                    <a:cubicBezTo>
                      <a:pt x="30" y="415"/>
                      <a:pt x="30" y="415"/>
                      <a:pt x="30" y="412"/>
                    </a:cubicBezTo>
                    <a:cubicBezTo>
                      <a:pt x="30" y="412"/>
                      <a:pt x="30" y="412"/>
                      <a:pt x="29" y="412"/>
                    </a:cubicBezTo>
                    <a:cubicBezTo>
                      <a:pt x="29" y="412"/>
                      <a:pt x="28" y="413"/>
                      <a:pt x="28" y="413"/>
                    </a:cubicBezTo>
                    <a:cubicBezTo>
                      <a:pt x="27" y="412"/>
                      <a:pt x="27" y="412"/>
                      <a:pt x="26" y="408"/>
                    </a:cubicBezTo>
                    <a:cubicBezTo>
                      <a:pt x="26" y="408"/>
                      <a:pt x="27" y="407"/>
                      <a:pt x="27" y="407"/>
                    </a:cubicBezTo>
                    <a:cubicBezTo>
                      <a:pt x="26" y="406"/>
                      <a:pt x="26" y="405"/>
                      <a:pt x="25" y="404"/>
                    </a:cubicBezTo>
                    <a:cubicBezTo>
                      <a:pt x="24" y="406"/>
                      <a:pt x="24" y="406"/>
                      <a:pt x="24" y="406"/>
                    </a:cubicBezTo>
                    <a:cubicBezTo>
                      <a:pt x="24" y="406"/>
                      <a:pt x="24" y="406"/>
                      <a:pt x="24" y="406"/>
                    </a:cubicBezTo>
                    <a:cubicBezTo>
                      <a:pt x="23" y="405"/>
                      <a:pt x="22" y="405"/>
                      <a:pt x="22" y="405"/>
                    </a:cubicBezTo>
                    <a:cubicBezTo>
                      <a:pt x="22" y="406"/>
                      <a:pt x="22" y="407"/>
                      <a:pt x="22" y="409"/>
                    </a:cubicBezTo>
                    <a:cubicBezTo>
                      <a:pt x="21" y="409"/>
                      <a:pt x="21" y="409"/>
                      <a:pt x="21" y="410"/>
                    </a:cubicBezTo>
                    <a:cubicBezTo>
                      <a:pt x="20" y="406"/>
                      <a:pt x="20" y="406"/>
                      <a:pt x="18" y="405"/>
                    </a:cubicBezTo>
                    <a:cubicBezTo>
                      <a:pt x="18" y="405"/>
                      <a:pt x="17" y="405"/>
                      <a:pt x="16" y="405"/>
                    </a:cubicBezTo>
                    <a:cubicBezTo>
                      <a:pt x="16" y="404"/>
                      <a:pt x="15" y="404"/>
                      <a:pt x="15" y="403"/>
                    </a:cubicBezTo>
                    <a:cubicBezTo>
                      <a:pt x="15" y="402"/>
                      <a:pt x="15" y="401"/>
                      <a:pt x="14" y="399"/>
                    </a:cubicBezTo>
                    <a:cubicBezTo>
                      <a:pt x="13" y="398"/>
                      <a:pt x="12" y="397"/>
                      <a:pt x="12" y="396"/>
                    </a:cubicBezTo>
                    <a:cubicBezTo>
                      <a:pt x="12" y="396"/>
                      <a:pt x="12" y="409"/>
                      <a:pt x="11" y="413"/>
                    </a:cubicBezTo>
                    <a:cubicBezTo>
                      <a:pt x="9" y="402"/>
                      <a:pt x="10" y="396"/>
                      <a:pt x="10" y="393"/>
                    </a:cubicBezTo>
                    <a:cubicBezTo>
                      <a:pt x="10" y="392"/>
                      <a:pt x="10" y="392"/>
                      <a:pt x="10" y="392"/>
                    </a:cubicBezTo>
                    <a:cubicBezTo>
                      <a:pt x="10" y="392"/>
                      <a:pt x="10" y="392"/>
                      <a:pt x="9" y="392"/>
                    </a:cubicBezTo>
                    <a:cubicBezTo>
                      <a:pt x="9" y="394"/>
                      <a:pt x="9" y="394"/>
                      <a:pt x="9" y="397"/>
                    </a:cubicBezTo>
                    <a:cubicBezTo>
                      <a:pt x="8" y="397"/>
                      <a:pt x="8" y="397"/>
                      <a:pt x="7" y="398"/>
                    </a:cubicBezTo>
                    <a:cubicBezTo>
                      <a:pt x="7" y="399"/>
                      <a:pt x="6" y="401"/>
                      <a:pt x="6" y="401"/>
                    </a:cubicBezTo>
                    <a:cubicBezTo>
                      <a:pt x="6" y="404"/>
                      <a:pt x="6" y="406"/>
                      <a:pt x="6" y="410"/>
                    </a:cubicBezTo>
                    <a:cubicBezTo>
                      <a:pt x="2" y="424"/>
                      <a:pt x="12" y="436"/>
                      <a:pt x="10" y="449"/>
                    </a:cubicBezTo>
                    <a:cubicBezTo>
                      <a:pt x="11" y="454"/>
                      <a:pt x="11" y="454"/>
                      <a:pt x="11" y="456"/>
                    </a:cubicBezTo>
                    <a:cubicBezTo>
                      <a:pt x="12" y="461"/>
                      <a:pt x="12" y="461"/>
                      <a:pt x="13" y="465"/>
                    </a:cubicBezTo>
                    <a:cubicBezTo>
                      <a:pt x="13" y="465"/>
                      <a:pt x="13" y="465"/>
                      <a:pt x="13" y="466"/>
                    </a:cubicBezTo>
                    <a:cubicBezTo>
                      <a:pt x="16" y="475"/>
                      <a:pt x="16" y="475"/>
                      <a:pt x="16" y="476"/>
                    </a:cubicBezTo>
                    <a:cubicBezTo>
                      <a:pt x="17" y="477"/>
                      <a:pt x="17" y="478"/>
                      <a:pt x="17" y="479"/>
                    </a:cubicBezTo>
                    <a:cubicBezTo>
                      <a:pt x="17" y="479"/>
                      <a:pt x="18" y="484"/>
                      <a:pt x="21" y="492"/>
                    </a:cubicBezTo>
                    <a:cubicBezTo>
                      <a:pt x="21" y="493"/>
                      <a:pt x="21" y="493"/>
                      <a:pt x="22" y="494"/>
                    </a:cubicBezTo>
                    <a:cubicBezTo>
                      <a:pt x="25" y="502"/>
                      <a:pt x="28" y="509"/>
                      <a:pt x="32" y="517"/>
                    </a:cubicBezTo>
                    <a:cubicBezTo>
                      <a:pt x="32" y="518"/>
                      <a:pt x="32" y="519"/>
                      <a:pt x="33" y="520"/>
                    </a:cubicBezTo>
                    <a:cubicBezTo>
                      <a:pt x="38" y="531"/>
                      <a:pt x="50" y="555"/>
                      <a:pt x="61" y="564"/>
                    </a:cubicBezTo>
                    <a:cubicBezTo>
                      <a:pt x="64" y="567"/>
                      <a:pt x="66" y="571"/>
                      <a:pt x="68" y="575"/>
                    </a:cubicBezTo>
                    <a:cubicBezTo>
                      <a:pt x="69" y="576"/>
                      <a:pt x="70" y="577"/>
                      <a:pt x="70" y="578"/>
                    </a:cubicBezTo>
                    <a:cubicBezTo>
                      <a:pt x="70" y="579"/>
                      <a:pt x="70" y="579"/>
                      <a:pt x="70" y="579"/>
                    </a:cubicBezTo>
                    <a:cubicBezTo>
                      <a:pt x="71" y="579"/>
                      <a:pt x="71" y="579"/>
                      <a:pt x="72" y="580"/>
                    </a:cubicBezTo>
                    <a:cubicBezTo>
                      <a:pt x="72" y="581"/>
                      <a:pt x="72" y="581"/>
                      <a:pt x="73" y="582"/>
                    </a:cubicBezTo>
                    <a:cubicBezTo>
                      <a:pt x="73" y="582"/>
                      <a:pt x="73" y="582"/>
                      <a:pt x="73" y="583"/>
                    </a:cubicBezTo>
                    <a:cubicBezTo>
                      <a:pt x="75" y="586"/>
                      <a:pt x="75" y="586"/>
                      <a:pt x="76" y="587"/>
                    </a:cubicBezTo>
                    <a:cubicBezTo>
                      <a:pt x="76" y="587"/>
                      <a:pt x="76" y="587"/>
                      <a:pt x="76" y="587"/>
                    </a:cubicBezTo>
                    <a:cubicBezTo>
                      <a:pt x="77" y="588"/>
                      <a:pt x="77" y="588"/>
                      <a:pt x="78" y="590"/>
                    </a:cubicBezTo>
                    <a:cubicBezTo>
                      <a:pt x="78" y="590"/>
                      <a:pt x="79" y="591"/>
                      <a:pt x="79" y="591"/>
                    </a:cubicBezTo>
                    <a:cubicBezTo>
                      <a:pt x="79" y="592"/>
                      <a:pt x="79" y="592"/>
                      <a:pt x="79" y="592"/>
                    </a:cubicBezTo>
                    <a:cubicBezTo>
                      <a:pt x="79" y="592"/>
                      <a:pt x="80" y="592"/>
                      <a:pt x="80" y="592"/>
                    </a:cubicBezTo>
                    <a:cubicBezTo>
                      <a:pt x="81" y="594"/>
                      <a:pt x="81" y="595"/>
                      <a:pt x="83" y="597"/>
                    </a:cubicBezTo>
                    <a:cubicBezTo>
                      <a:pt x="83" y="597"/>
                      <a:pt x="84" y="598"/>
                      <a:pt x="84" y="598"/>
                    </a:cubicBezTo>
                    <a:cubicBezTo>
                      <a:pt x="84" y="598"/>
                      <a:pt x="84" y="599"/>
                      <a:pt x="85" y="599"/>
                    </a:cubicBezTo>
                    <a:cubicBezTo>
                      <a:pt x="87" y="602"/>
                      <a:pt x="89" y="606"/>
                      <a:pt x="92" y="609"/>
                    </a:cubicBezTo>
                    <a:cubicBezTo>
                      <a:pt x="92" y="609"/>
                      <a:pt x="100" y="619"/>
                      <a:pt x="102" y="622"/>
                    </a:cubicBezTo>
                    <a:cubicBezTo>
                      <a:pt x="103" y="622"/>
                      <a:pt x="103" y="623"/>
                      <a:pt x="103" y="623"/>
                    </a:cubicBezTo>
                    <a:cubicBezTo>
                      <a:pt x="110" y="630"/>
                      <a:pt x="117" y="637"/>
                      <a:pt x="123" y="644"/>
                    </a:cubicBezTo>
                    <a:cubicBezTo>
                      <a:pt x="124" y="645"/>
                      <a:pt x="124" y="645"/>
                      <a:pt x="126" y="647"/>
                    </a:cubicBezTo>
                    <a:cubicBezTo>
                      <a:pt x="126" y="647"/>
                      <a:pt x="127" y="648"/>
                      <a:pt x="127" y="648"/>
                    </a:cubicBezTo>
                    <a:cubicBezTo>
                      <a:pt x="148" y="666"/>
                      <a:pt x="148" y="666"/>
                      <a:pt x="152" y="669"/>
                    </a:cubicBezTo>
                    <a:cubicBezTo>
                      <a:pt x="156" y="672"/>
                      <a:pt x="160" y="675"/>
                      <a:pt x="165" y="678"/>
                    </a:cubicBezTo>
                    <a:cubicBezTo>
                      <a:pt x="165" y="678"/>
                      <a:pt x="165" y="678"/>
                      <a:pt x="165" y="678"/>
                    </a:cubicBezTo>
                    <a:cubicBezTo>
                      <a:pt x="156" y="672"/>
                      <a:pt x="156" y="672"/>
                      <a:pt x="156" y="672"/>
                    </a:cubicBezTo>
                    <a:cubicBezTo>
                      <a:pt x="157" y="672"/>
                      <a:pt x="157" y="672"/>
                      <a:pt x="157" y="672"/>
                    </a:cubicBezTo>
                    <a:cubicBezTo>
                      <a:pt x="158" y="673"/>
                      <a:pt x="159" y="674"/>
                      <a:pt x="161" y="675"/>
                    </a:cubicBezTo>
                    <a:cubicBezTo>
                      <a:pt x="161" y="675"/>
                      <a:pt x="161" y="676"/>
                      <a:pt x="162" y="676"/>
                    </a:cubicBezTo>
                    <a:cubicBezTo>
                      <a:pt x="163" y="677"/>
                      <a:pt x="165" y="678"/>
                      <a:pt x="167" y="680"/>
                    </a:cubicBezTo>
                    <a:cubicBezTo>
                      <a:pt x="169" y="681"/>
                      <a:pt x="169" y="681"/>
                      <a:pt x="178" y="687"/>
                    </a:cubicBezTo>
                    <a:cubicBezTo>
                      <a:pt x="177" y="686"/>
                      <a:pt x="175" y="685"/>
                      <a:pt x="174" y="685"/>
                    </a:cubicBezTo>
                    <a:cubicBezTo>
                      <a:pt x="174" y="684"/>
                      <a:pt x="174" y="684"/>
                      <a:pt x="173" y="684"/>
                    </a:cubicBezTo>
                    <a:cubicBezTo>
                      <a:pt x="172" y="683"/>
                      <a:pt x="172" y="683"/>
                      <a:pt x="171" y="683"/>
                    </a:cubicBezTo>
                    <a:cubicBezTo>
                      <a:pt x="172" y="683"/>
                      <a:pt x="172" y="683"/>
                      <a:pt x="172" y="683"/>
                    </a:cubicBezTo>
                    <a:cubicBezTo>
                      <a:pt x="173" y="684"/>
                      <a:pt x="174" y="684"/>
                      <a:pt x="175" y="685"/>
                    </a:cubicBezTo>
                    <a:cubicBezTo>
                      <a:pt x="177" y="686"/>
                      <a:pt x="180" y="688"/>
                      <a:pt x="182" y="689"/>
                    </a:cubicBezTo>
                    <a:cubicBezTo>
                      <a:pt x="181" y="689"/>
                      <a:pt x="179" y="688"/>
                      <a:pt x="178" y="687"/>
                    </a:cubicBezTo>
                    <a:cubicBezTo>
                      <a:pt x="179" y="688"/>
                      <a:pt x="180" y="688"/>
                      <a:pt x="181" y="689"/>
                    </a:cubicBezTo>
                    <a:cubicBezTo>
                      <a:pt x="186" y="692"/>
                      <a:pt x="191" y="695"/>
                      <a:pt x="196" y="698"/>
                    </a:cubicBezTo>
                    <a:cubicBezTo>
                      <a:pt x="197" y="698"/>
                      <a:pt x="197" y="698"/>
                      <a:pt x="198" y="699"/>
                    </a:cubicBezTo>
                    <a:cubicBezTo>
                      <a:pt x="199" y="700"/>
                      <a:pt x="201" y="700"/>
                      <a:pt x="202" y="701"/>
                    </a:cubicBezTo>
                    <a:cubicBezTo>
                      <a:pt x="203" y="701"/>
                      <a:pt x="203" y="701"/>
                      <a:pt x="203" y="702"/>
                    </a:cubicBezTo>
                    <a:cubicBezTo>
                      <a:pt x="207" y="703"/>
                      <a:pt x="210" y="705"/>
                      <a:pt x="213" y="706"/>
                    </a:cubicBezTo>
                    <a:cubicBezTo>
                      <a:pt x="214" y="707"/>
                      <a:pt x="214" y="707"/>
                      <a:pt x="214" y="707"/>
                    </a:cubicBezTo>
                    <a:cubicBezTo>
                      <a:pt x="215" y="707"/>
                      <a:pt x="215" y="707"/>
                      <a:pt x="215" y="707"/>
                    </a:cubicBezTo>
                    <a:cubicBezTo>
                      <a:pt x="215" y="708"/>
                      <a:pt x="215" y="708"/>
                      <a:pt x="215" y="708"/>
                    </a:cubicBezTo>
                    <a:cubicBezTo>
                      <a:pt x="219" y="709"/>
                      <a:pt x="219" y="709"/>
                      <a:pt x="220" y="710"/>
                    </a:cubicBezTo>
                    <a:cubicBezTo>
                      <a:pt x="221" y="710"/>
                      <a:pt x="221" y="710"/>
                      <a:pt x="221" y="710"/>
                    </a:cubicBezTo>
                    <a:cubicBezTo>
                      <a:pt x="228" y="713"/>
                      <a:pt x="237" y="717"/>
                      <a:pt x="237" y="717"/>
                    </a:cubicBezTo>
                    <a:cubicBezTo>
                      <a:pt x="237" y="717"/>
                      <a:pt x="238" y="717"/>
                      <a:pt x="238" y="717"/>
                    </a:cubicBezTo>
                    <a:cubicBezTo>
                      <a:pt x="240" y="718"/>
                      <a:pt x="240" y="718"/>
                      <a:pt x="243" y="719"/>
                    </a:cubicBezTo>
                    <a:cubicBezTo>
                      <a:pt x="243" y="719"/>
                      <a:pt x="243" y="719"/>
                      <a:pt x="245" y="719"/>
                    </a:cubicBezTo>
                    <a:cubicBezTo>
                      <a:pt x="245" y="719"/>
                      <a:pt x="245" y="719"/>
                      <a:pt x="245" y="719"/>
                    </a:cubicBezTo>
                    <a:cubicBezTo>
                      <a:pt x="241" y="717"/>
                      <a:pt x="241" y="717"/>
                      <a:pt x="239" y="717"/>
                    </a:cubicBezTo>
                    <a:cubicBezTo>
                      <a:pt x="238" y="717"/>
                      <a:pt x="238" y="716"/>
                      <a:pt x="236" y="716"/>
                    </a:cubicBezTo>
                    <a:cubicBezTo>
                      <a:pt x="236" y="716"/>
                      <a:pt x="230" y="713"/>
                      <a:pt x="227" y="712"/>
                    </a:cubicBezTo>
                    <a:cubicBezTo>
                      <a:pt x="226" y="712"/>
                      <a:pt x="226" y="712"/>
                      <a:pt x="225" y="711"/>
                    </a:cubicBezTo>
                    <a:cubicBezTo>
                      <a:pt x="218" y="708"/>
                      <a:pt x="218" y="708"/>
                      <a:pt x="217" y="707"/>
                    </a:cubicBezTo>
                    <a:cubicBezTo>
                      <a:pt x="217" y="707"/>
                      <a:pt x="216" y="707"/>
                      <a:pt x="215" y="706"/>
                    </a:cubicBezTo>
                    <a:cubicBezTo>
                      <a:pt x="214" y="706"/>
                      <a:pt x="212" y="705"/>
                      <a:pt x="210" y="704"/>
                    </a:cubicBezTo>
                    <a:cubicBezTo>
                      <a:pt x="210" y="704"/>
                      <a:pt x="209" y="704"/>
                      <a:pt x="209" y="703"/>
                    </a:cubicBezTo>
                    <a:cubicBezTo>
                      <a:pt x="209" y="703"/>
                      <a:pt x="209" y="704"/>
                      <a:pt x="208" y="703"/>
                    </a:cubicBezTo>
                    <a:cubicBezTo>
                      <a:pt x="203" y="700"/>
                      <a:pt x="196" y="695"/>
                      <a:pt x="196" y="695"/>
                    </a:cubicBezTo>
                    <a:cubicBezTo>
                      <a:pt x="195" y="695"/>
                      <a:pt x="194" y="694"/>
                      <a:pt x="194" y="694"/>
                    </a:cubicBezTo>
                    <a:cubicBezTo>
                      <a:pt x="193" y="694"/>
                      <a:pt x="193" y="694"/>
                      <a:pt x="192" y="693"/>
                    </a:cubicBezTo>
                    <a:cubicBezTo>
                      <a:pt x="190" y="692"/>
                      <a:pt x="187" y="691"/>
                      <a:pt x="184" y="689"/>
                    </a:cubicBezTo>
                    <a:cubicBezTo>
                      <a:pt x="184" y="689"/>
                      <a:pt x="184" y="689"/>
                      <a:pt x="183" y="688"/>
                    </a:cubicBezTo>
                    <a:cubicBezTo>
                      <a:pt x="182" y="688"/>
                      <a:pt x="181" y="687"/>
                      <a:pt x="180" y="686"/>
                    </a:cubicBezTo>
                    <a:cubicBezTo>
                      <a:pt x="181" y="686"/>
                      <a:pt x="181" y="686"/>
                      <a:pt x="182" y="686"/>
                    </a:cubicBezTo>
                    <a:cubicBezTo>
                      <a:pt x="180" y="685"/>
                      <a:pt x="178" y="684"/>
                      <a:pt x="176" y="682"/>
                    </a:cubicBezTo>
                    <a:cubicBezTo>
                      <a:pt x="173" y="680"/>
                      <a:pt x="171" y="678"/>
                      <a:pt x="168" y="676"/>
                    </a:cubicBezTo>
                    <a:cubicBezTo>
                      <a:pt x="168" y="675"/>
                      <a:pt x="168" y="675"/>
                      <a:pt x="166" y="674"/>
                    </a:cubicBezTo>
                    <a:cubicBezTo>
                      <a:pt x="166" y="674"/>
                      <a:pt x="166" y="674"/>
                      <a:pt x="166" y="674"/>
                    </a:cubicBezTo>
                    <a:cubicBezTo>
                      <a:pt x="166" y="674"/>
                      <a:pt x="166" y="674"/>
                      <a:pt x="166" y="674"/>
                    </a:cubicBezTo>
                    <a:cubicBezTo>
                      <a:pt x="166" y="674"/>
                      <a:pt x="166" y="674"/>
                      <a:pt x="166" y="674"/>
                    </a:cubicBezTo>
                    <a:cubicBezTo>
                      <a:pt x="166" y="674"/>
                      <a:pt x="166" y="674"/>
                      <a:pt x="166" y="674"/>
                    </a:cubicBezTo>
                    <a:cubicBezTo>
                      <a:pt x="166" y="674"/>
                      <a:pt x="166" y="674"/>
                      <a:pt x="166" y="674"/>
                    </a:cubicBezTo>
                    <a:cubicBezTo>
                      <a:pt x="166" y="674"/>
                      <a:pt x="166" y="674"/>
                      <a:pt x="166" y="674"/>
                    </a:cubicBezTo>
                    <a:cubicBezTo>
                      <a:pt x="166" y="674"/>
                      <a:pt x="166" y="674"/>
                      <a:pt x="166" y="674"/>
                    </a:cubicBezTo>
                    <a:cubicBezTo>
                      <a:pt x="166" y="674"/>
                      <a:pt x="166" y="674"/>
                      <a:pt x="167" y="675"/>
                    </a:cubicBezTo>
                    <a:cubicBezTo>
                      <a:pt x="165" y="675"/>
                      <a:pt x="165" y="675"/>
                      <a:pt x="161" y="671"/>
                    </a:cubicBezTo>
                    <a:cubicBezTo>
                      <a:pt x="160" y="671"/>
                      <a:pt x="159" y="670"/>
                      <a:pt x="158" y="669"/>
                    </a:cubicBezTo>
                    <a:cubicBezTo>
                      <a:pt x="158" y="669"/>
                      <a:pt x="158" y="669"/>
                      <a:pt x="160" y="670"/>
                    </a:cubicBezTo>
                    <a:cubicBezTo>
                      <a:pt x="161" y="670"/>
                      <a:pt x="161" y="671"/>
                      <a:pt x="162" y="671"/>
                    </a:cubicBezTo>
                    <a:cubicBezTo>
                      <a:pt x="162" y="671"/>
                      <a:pt x="163" y="671"/>
                      <a:pt x="163" y="671"/>
                    </a:cubicBezTo>
                    <a:cubicBezTo>
                      <a:pt x="162" y="670"/>
                      <a:pt x="162" y="670"/>
                      <a:pt x="161" y="670"/>
                    </a:cubicBezTo>
                    <a:cubicBezTo>
                      <a:pt x="161" y="669"/>
                      <a:pt x="161" y="669"/>
                      <a:pt x="159" y="668"/>
                    </a:cubicBezTo>
                    <a:cubicBezTo>
                      <a:pt x="158" y="667"/>
                      <a:pt x="158" y="667"/>
                      <a:pt x="154" y="663"/>
                    </a:cubicBezTo>
                    <a:cubicBezTo>
                      <a:pt x="153" y="663"/>
                      <a:pt x="153" y="662"/>
                      <a:pt x="152" y="662"/>
                    </a:cubicBezTo>
                    <a:cubicBezTo>
                      <a:pt x="152" y="662"/>
                      <a:pt x="153" y="662"/>
                      <a:pt x="153" y="662"/>
                    </a:cubicBezTo>
                    <a:cubicBezTo>
                      <a:pt x="154" y="662"/>
                      <a:pt x="154" y="662"/>
                      <a:pt x="154" y="661"/>
                    </a:cubicBezTo>
                    <a:cubicBezTo>
                      <a:pt x="155" y="661"/>
                      <a:pt x="155" y="661"/>
                      <a:pt x="157" y="662"/>
                    </a:cubicBezTo>
                    <a:cubicBezTo>
                      <a:pt x="155" y="660"/>
                      <a:pt x="153" y="657"/>
                      <a:pt x="152" y="655"/>
                    </a:cubicBezTo>
                    <a:cubicBezTo>
                      <a:pt x="151" y="653"/>
                      <a:pt x="151" y="653"/>
                      <a:pt x="151" y="653"/>
                    </a:cubicBezTo>
                    <a:cubicBezTo>
                      <a:pt x="150" y="653"/>
                      <a:pt x="149" y="652"/>
                      <a:pt x="148" y="651"/>
                    </a:cubicBezTo>
                    <a:cubicBezTo>
                      <a:pt x="148" y="651"/>
                      <a:pt x="148" y="651"/>
                      <a:pt x="147" y="651"/>
                    </a:cubicBezTo>
                    <a:cubicBezTo>
                      <a:pt x="147" y="650"/>
                      <a:pt x="146" y="650"/>
                      <a:pt x="145" y="648"/>
                    </a:cubicBezTo>
                    <a:cubicBezTo>
                      <a:pt x="142" y="646"/>
                      <a:pt x="139" y="645"/>
                      <a:pt x="137" y="643"/>
                    </a:cubicBezTo>
                    <a:cubicBezTo>
                      <a:pt x="138" y="643"/>
                      <a:pt x="138" y="643"/>
                      <a:pt x="139" y="643"/>
                    </a:cubicBezTo>
                    <a:cubicBezTo>
                      <a:pt x="145" y="646"/>
                      <a:pt x="145" y="646"/>
                      <a:pt x="146" y="644"/>
                    </a:cubicBezTo>
                    <a:cubicBezTo>
                      <a:pt x="137" y="630"/>
                      <a:pt x="137" y="628"/>
                      <a:pt x="137" y="627"/>
                    </a:cubicBezTo>
                    <a:cubicBezTo>
                      <a:pt x="138" y="628"/>
                      <a:pt x="139" y="630"/>
                      <a:pt x="140" y="631"/>
                    </a:cubicBezTo>
                    <a:cubicBezTo>
                      <a:pt x="137" y="619"/>
                      <a:pt x="125" y="611"/>
                      <a:pt x="127" y="597"/>
                    </a:cubicBezTo>
                    <a:cubicBezTo>
                      <a:pt x="128" y="597"/>
                      <a:pt x="129" y="597"/>
                      <a:pt x="130" y="597"/>
                    </a:cubicBezTo>
                    <a:cubicBezTo>
                      <a:pt x="130" y="596"/>
                      <a:pt x="131" y="594"/>
                      <a:pt x="131" y="593"/>
                    </a:cubicBezTo>
                    <a:cubicBezTo>
                      <a:pt x="133" y="594"/>
                      <a:pt x="136" y="594"/>
                      <a:pt x="138" y="594"/>
                    </a:cubicBezTo>
                    <a:cubicBezTo>
                      <a:pt x="138" y="593"/>
                      <a:pt x="138" y="592"/>
                      <a:pt x="137" y="591"/>
                    </a:cubicBezTo>
                    <a:cubicBezTo>
                      <a:pt x="138" y="590"/>
                      <a:pt x="138" y="590"/>
                      <a:pt x="138" y="590"/>
                    </a:cubicBezTo>
                    <a:cubicBezTo>
                      <a:pt x="137" y="585"/>
                      <a:pt x="137" y="585"/>
                      <a:pt x="137" y="584"/>
                    </a:cubicBezTo>
                    <a:cubicBezTo>
                      <a:pt x="137" y="583"/>
                      <a:pt x="138" y="583"/>
                      <a:pt x="138" y="583"/>
                    </a:cubicBezTo>
                    <a:cubicBezTo>
                      <a:pt x="136" y="579"/>
                      <a:pt x="136" y="578"/>
                      <a:pt x="136" y="575"/>
                    </a:cubicBezTo>
                    <a:cubicBezTo>
                      <a:pt x="136" y="575"/>
                      <a:pt x="136" y="575"/>
                      <a:pt x="136" y="575"/>
                    </a:cubicBezTo>
                    <a:cubicBezTo>
                      <a:pt x="136" y="572"/>
                      <a:pt x="134" y="569"/>
                      <a:pt x="133" y="566"/>
                    </a:cubicBezTo>
                    <a:cubicBezTo>
                      <a:pt x="133" y="566"/>
                      <a:pt x="133" y="566"/>
                      <a:pt x="133" y="564"/>
                    </a:cubicBezTo>
                    <a:cubicBezTo>
                      <a:pt x="133" y="561"/>
                      <a:pt x="132" y="559"/>
                      <a:pt x="131" y="557"/>
                    </a:cubicBezTo>
                    <a:cubicBezTo>
                      <a:pt x="131" y="557"/>
                      <a:pt x="131" y="556"/>
                      <a:pt x="130" y="555"/>
                    </a:cubicBezTo>
                    <a:cubicBezTo>
                      <a:pt x="130" y="554"/>
                      <a:pt x="130" y="554"/>
                      <a:pt x="129" y="553"/>
                    </a:cubicBezTo>
                    <a:cubicBezTo>
                      <a:pt x="129" y="552"/>
                      <a:pt x="129" y="552"/>
                      <a:pt x="128" y="550"/>
                    </a:cubicBezTo>
                    <a:cubicBezTo>
                      <a:pt x="127" y="548"/>
                      <a:pt x="126" y="545"/>
                      <a:pt x="126" y="543"/>
                    </a:cubicBezTo>
                    <a:cubicBezTo>
                      <a:pt x="126" y="543"/>
                      <a:pt x="126" y="543"/>
                      <a:pt x="129" y="535"/>
                    </a:cubicBezTo>
                    <a:cubicBezTo>
                      <a:pt x="129" y="534"/>
                      <a:pt x="130" y="534"/>
                      <a:pt x="130" y="534"/>
                    </a:cubicBezTo>
                    <a:cubicBezTo>
                      <a:pt x="130" y="533"/>
                      <a:pt x="131" y="533"/>
                      <a:pt x="131" y="532"/>
                    </a:cubicBezTo>
                    <a:cubicBezTo>
                      <a:pt x="131" y="532"/>
                      <a:pt x="132" y="525"/>
                      <a:pt x="133" y="522"/>
                    </a:cubicBezTo>
                    <a:cubicBezTo>
                      <a:pt x="134" y="519"/>
                      <a:pt x="134" y="519"/>
                      <a:pt x="133" y="516"/>
                    </a:cubicBezTo>
                    <a:moveTo>
                      <a:pt x="19" y="357"/>
                    </a:moveTo>
                    <a:cubicBezTo>
                      <a:pt x="20" y="357"/>
                      <a:pt x="20" y="357"/>
                      <a:pt x="20" y="357"/>
                    </a:cubicBezTo>
                    <a:cubicBezTo>
                      <a:pt x="19" y="357"/>
                      <a:pt x="19" y="356"/>
                      <a:pt x="19" y="356"/>
                    </a:cubicBezTo>
                    <a:cubicBezTo>
                      <a:pt x="19" y="355"/>
                      <a:pt x="19" y="353"/>
                      <a:pt x="19" y="352"/>
                    </a:cubicBezTo>
                    <a:cubicBezTo>
                      <a:pt x="17" y="353"/>
                      <a:pt x="17" y="353"/>
                      <a:pt x="17" y="353"/>
                    </a:cubicBezTo>
                    <a:cubicBezTo>
                      <a:pt x="16" y="353"/>
                      <a:pt x="16" y="353"/>
                      <a:pt x="16" y="353"/>
                    </a:cubicBezTo>
                    <a:cubicBezTo>
                      <a:pt x="16" y="352"/>
                      <a:pt x="16" y="352"/>
                      <a:pt x="15" y="351"/>
                    </a:cubicBezTo>
                    <a:cubicBezTo>
                      <a:pt x="15" y="351"/>
                      <a:pt x="15" y="351"/>
                      <a:pt x="15" y="351"/>
                    </a:cubicBezTo>
                    <a:cubicBezTo>
                      <a:pt x="14" y="352"/>
                      <a:pt x="14" y="353"/>
                      <a:pt x="14" y="353"/>
                    </a:cubicBezTo>
                    <a:cubicBezTo>
                      <a:pt x="13" y="353"/>
                      <a:pt x="13" y="353"/>
                      <a:pt x="13" y="353"/>
                    </a:cubicBezTo>
                    <a:cubicBezTo>
                      <a:pt x="13" y="353"/>
                      <a:pt x="13" y="353"/>
                      <a:pt x="12" y="352"/>
                    </a:cubicBezTo>
                    <a:cubicBezTo>
                      <a:pt x="12" y="351"/>
                      <a:pt x="12" y="351"/>
                      <a:pt x="12" y="351"/>
                    </a:cubicBezTo>
                    <a:cubicBezTo>
                      <a:pt x="12" y="350"/>
                      <a:pt x="12" y="350"/>
                      <a:pt x="11" y="349"/>
                    </a:cubicBezTo>
                    <a:cubicBezTo>
                      <a:pt x="11" y="348"/>
                      <a:pt x="11" y="348"/>
                      <a:pt x="11" y="348"/>
                    </a:cubicBezTo>
                    <a:cubicBezTo>
                      <a:pt x="11" y="348"/>
                      <a:pt x="11" y="348"/>
                      <a:pt x="11" y="348"/>
                    </a:cubicBezTo>
                    <a:cubicBezTo>
                      <a:pt x="10" y="348"/>
                      <a:pt x="10" y="348"/>
                      <a:pt x="10" y="348"/>
                    </a:cubicBezTo>
                    <a:cubicBezTo>
                      <a:pt x="10" y="348"/>
                      <a:pt x="10" y="347"/>
                      <a:pt x="9" y="347"/>
                    </a:cubicBezTo>
                    <a:cubicBezTo>
                      <a:pt x="9" y="347"/>
                      <a:pt x="9" y="347"/>
                      <a:pt x="8" y="348"/>
                    </a:cubicBezTo>
                    <a:cubicBezTo>
                      <a:pt x="8" y="350"/>
                      <a:pt x="8" y="353"/>
                      <a:pt x="8" y="355"/>
                    </a:cubicBezTo>
                    <a:cubicBezTo>
                      <a:pt x="8" y="359"/>
                      <a:pt x="8" y="360"/>
                      <a:pt x="8" y="360"/>
                    </a:cubicBezTo>
                    <a:cubicBezTo>
                      <a:pt x="9" y="360"/>
                      <a:pt x="9" y="360"/>
                      <a:pt x="9" y="360"/>
                    </a:cubicBezTo>
                    <a:cubicBezTo>
                      <a:pt x="9" y="360"/>
                      <a:pt x="9" y="360"/>
                      <a:pt x="10" y="358"/>
                    </a:cubicBezTo>
                    <a:cubicBezTo>
                      <a:pt x="10" y="357"/>
                      <a:pt x="11" y="357"/>
                      <a:pt x="11" y="357"/>
                    </a:cubicBezTo>
                    <a:cubicBezTo>
                      <a:pt x="11" y="357"/>
                      <a:pt x="11" y="357"/>
                      <a:pt x="12" y="358"/>
                    </a:cubicBezTo>
                    <a:cubicBezTo>
                      <a:pt x="12" y="358"/>
                      <a:pt x="12" y="358"/>
                      <a:pt x="12" y="358"/>
                    </a:cubicBezTo>
                    <a:cubicBezTo>
                      <a:pt x="12" y="358"/>
                      <a:pt x="12" y="358"/>
                      <a:pt x="12" y="358"/>
                    </a:cubicBezTo>
                    <a:cubicBezTo>
                      <a:pt x="12" y="357"/>
                      <a:pt x="12" y="357"/>
                      <a:pt x="13" y="358"/>
                    </a:cubicBezTo>
                    <a:cubicBezTo>
                      <a:pt x="14" y="358"/>
                      <a:pt x="15" y="357"/>
                      <a:pt x="15" y="357"/>
                    </a:cubicBezTo>
                    <a:cubicBezTo>
                      <a:pt x="16" y="357"/>
                      <a:pt x="16" y="357"/>
                      <a:pt x="16" y="357"/>
                    </a:cubicBezTo>
                    <a:cubicBezTo>
                      <a:pt x="17" y="358"/>
                      <a:pt x="18" y="358"/>
                      <a:pt x="18" y="358"/>
                    </a:cubicBezTo>
                    <a:cubicBezTo>
                      <a:pt x="19" y="358"/>
                      <a:pt x="19" y="358"/>
                      <a:pt x="19" y="358"/>
                    </a:cubicBezTo>
                    <a:cubicBezTo>
                      <a:pt x="19" y="358"/>
                      <a:pt x="19" y="358"/>
                      <a:pt x="19" y="357"/>
                    </a:cubicBezTo>
                    <a:moveTo>
                      <a:pt x="4" y="358"/>
                    </a:moveTo>
                    <a:cubicBezTo>
                      <a:pt x="4" y="357"/>
                      <a:pt x="4" y="355"/>
                      <a:pt x="4" y="355"/>
                    </a:cubicBezTo>
                    <a:cubicBezTo>
                      <a:pt x="4" y="354"/>
                      <a:pt x="4" y="354"/>
                      <a:pt x="4" y="354"/>
                    </a:cubicBezTo>
                    <a:cubicBezTo>
                      <a:pt x="4" y="354"/>
                      <a:pt x="4" y="353"/>
                      <a:pt x="4" y="353"/>
                    </a:cubicBezTo>
                    <a:cubicBezTo>
                      <a:pt x="4" y="353"/>
                      <a:pt x="4" y="353"/>
                      <a:pt x="4" y="353"/>
                    </a:cubicBezTo>
                    <a:cubicBezTo>
                      <a:pt x="3" y="353"/>
                      <a:pt x="3" y="352"/>
                      <a:pt x="3" y="352"/>
                    </a:cubicBezTo>
                    <a:cubicBezTo>
                      <a:pt x="3" y="356"/>
                      <a:pt x="3" y="356"/>
                      <a:pt x="3" y="356"/>
                    </a:cubicBezTo>
                    <a:cubicBezTo>
                      <a:pt x="3" y="356"/>
                      <a:pt x="3" y="356"/>
                      <a:pt x="3" y="356"/>
                    </a:cubicBezTo>
                    <a:cubicBezTo>
                      <a:pt x="3" y="356"/>
                      <a:pt x="3" y="356"/>
                      <a:pt x="3" y="356"/>
                    </a:cubicBezTo>
                    <a:cubicBezTo>
                      <a:pt x="3" y="356"/>
                      <a:pt x="4" y="357"/>
                      <a:pt x="4" y="357"/>
                    </a:cubicBezTo>
                    <a:cubicBezTo>
                      <a:pt x="4" y="358"/>
                      <a:pt x="4" y="359"/>
                      <a:pt x="4" y="360"/>
                    </a:cubicBezTo>
                    <a:cubicBezTo>
                      <a:pt x="4" y="360"/>
                      <a:pt x="4" y="360"/>
                      <a:pt x="4" y="360"/>
                    </a:cubicBezTo>
                    <a:cubicBezTo>
                      <a:pt x="4" y="360"/>
                      <a:pt x="4" y="360"/>
                      <a:pt x="4" y="358"/>
                    </a:cubicBezTo>
                    <a:moveTo>
                      <a:pt x="4" y="343"/>
                    </a:moveTo>
                    <a:cubicBezTo>
                      <a:pt x="5" y="343"/>
                      <a:pt x="6" y="343"/>
                      <a:pt x="7" y="343"/>
                    </a:cubicBezTo>
                    <a:cubicBezTo>
                      <a:pt x="7" y="342"/>
                      <a:pt x="7" y="336"/>
                      <a:pt x="6" y="335"/>
                    </a:cubicBezTo>
                    <a:cubicBezTo>
                      <a:pt x="6" y="335"/>
                      <a:pt x="6" y="335"/>
                      <a:pt x="6" y="335"/>
                    </a:cubicBezTo>
                    <a:cubicBezTo>
                      <a:pt x="5" y="335"/>
                      <a:pt x="5" y="335"/>
                      <a:pt x="5" y="335"/>
                    </a:cubicBezTo>
                    <a:cubicBezTo>
                      <a:pt x="5" y="335"/>
                      <a:pt x="5" y="335"/>
                      <a:pt x="5" y="335"/>
                    </a:cubicBezTo>
                    <a:cubicBezTo>
                      <a:pt x="5" y="335"/>
                      <a:pt x="5" y="335"/>
                      <a:pt x="4" y="327"/>
                    </a:cubicBezTo>
                    <a:cubicBezTo>
                      <a:pt x="4" y="325"/>
                      <a:pt x="4" y="325"/>
                      <a:pt x="4" y="324"/>
                    </a:cubicBezTo>
                    <a:cubicBezTo>
                      <a:pt x="5" y="323"/>
                      <a:pt x="5" y="323"/>
                      <a:pt x="4" y="323"/>
                    </a:cubicBezTo>
                    <a:cubicBezTo>
                      <a:pt x="4" y="323"/>
                      <a:pt x="4" y="323"/>
                      <a:pt x="4" y="323"/>
                    </a:cubicBezTo>
                    <a:cubicBezTo>
                      <a:pt x="4" y="323"/>
                      <a:pt x="4" y="323"/>
                      <a:pt x="4" y="323"/>
                    </a:cubicBezTo>
                    <a:cubicBezTo>
                      <a:pt x="4" y="323"/>
                      <a:pt x="4" y="323"/>
                      <a:pt x="4" y="323"/>
                    </a:cubicBezTo>
                    <a:cubicBezTo>
                      <a:pt x="4" y="323"/>
                      <a:pt x="4" y="323"/>
                      <a:pt x="4" y="324"/>
                    </a:cubicBezTo>
                    <a:cubicBezTo>
                      <a:pt x="4" y="323"/>
                      <a:pt x="4" y="323"/>
                      <a:pt x="4" y="323"/>
                    </a:cubicBezTo>
                    <a:cubicBezTo>
                      <a:pt x="4" y="323"/>
                      <a:pt x="4" y="323"/>
                      <a:pt x="4" y="323"/>
                    </a:cubicBezTo>
                    <a:cubicBezTo>
                      <a:pt x="3" y="323"/>
                      <a:pt x="3" y="323"/>
                      <a:pt x="3" y="323"/>
                    </a:cubicBezTo>
                    <a:cubicBezTo>
                      <a:pt x="3" y="323"/>
                      <a:pt x="2" y="331"/>
                      <a:pt x="3" y="332"/>
                    </a:cubicBezTo>
                    <a:cubicBezTo>
                      <a:pt x="3" y="331"/>
                      <a:pt x="3" y="330"/>
                      <a:pt x="3" y="329"/>
                    </a:cubicBezTo>
                    <a:cubicBezTo>
                      <a:pt x="4" y="329"/>
                      <a:pt x="3" y="332"/>
                      <a:pt x="3" y="334"/>
                    </a:cubicBezTo>
                    <a:cubicBezTo>
                      <a:pt x="3" y="335"/>
                      <a:pt x="3" y="337"/>
                      <a:pt x="4" y="337"/>
                    </a:cubicBezTo>
                    <a:cubicBezTo>
                      <a:pt x="4" y="337"/>
                      <a:pt x="4" y="337"/>
                      <a:pt x="4" y="337"/>
                    </a:cubicBezTo>
                    <a:cubicBezTo>
                      <a:pt x="4" y="337"/>
                      <a:pt x="4" y="337"/>
                      <a:pt x="4" y="339"/>
                    </a:cubicBezTo>
                    <a:cubicBezTo>
                      <a:pt x="4" y="339"/>
                      <a:pt x="4" y="342"/>
                      <a:pt x="4" y="343"/>
                    </a:cubicBezTo>
                    <a:moveTo>
                      <a:pt x="287" y="80"/>
                    </a:moveTo>
                    <a:cubicBezTo>
                      <a:pt x="287" y="79"/>
                      <a:pt x="288" y="78"/>
                      <a:pt x="289" y="77"/>
                    </a:cubicBezTo>
                    <a:cubicBezTo>
                      <a:pt x="289" y="76"/>
                      <a:pt x="289" y="76"/>
                      <a:pt x="289" y="75"/>
                    </a:cubicBezTo>
                    <a:cubicBezTo>
                      <a:pt x="288" y="75"/>
                      <a:pt x="288" y="75"/>
                      <a:pt x="287" y="74"/>
                    </a:cubicBezTo>
                    <a:cubicBezTo>
                      <a:pt x="289" y="71"/>
                      <a:pt x="289" y="71"/>
                      <a:pt x="290" y="70"/>
                    </a:cubicBezTo>
                    <a:cubicBezTo>
                      <a:pt x="289" y="70"/>
                      <a:pt x="288" y="70"/>
                      <a:pt x="287" y="70"/>
                    </a:cubicBezTo>
                    <a:cubicBezTo>
                      <a:pt x="286" y="70"/>
                      <a:pt x="286" y="70"/>
                      <a:pt x="286" y="70"/>
                    </a:cubicBezTo>
                    <a:cubicBezTo>
                      <a:pt x="284" y="70"/>
                      <a:pt x="282" y="72"/>
                      <a:pt x="280" y="72"/>
                    </a:cubicBezTo>
                    <a:cubicBezTo>
                      <a:pt x="279" y="72"/>
                      <a:pt x="279" y="72"/>
                      <a:pt x="278" y="72"/>
                    </a:cubicBezTo>
                    <a:cubicBezTo>
                      <a:pt x="278" y="71"/>
                      <a:pt x="277" y="71"/>
                      <a:pt x="276" y="71"/>
                    </a:cubicBezTo>
                    <a:cubicBezTo>
                      <a:pt x="274" y="71"/>
                      <a:pt x="272" y="73"/>
                      <a:pt x="270" y="73"/>
                    </a:cubicBezTo>
                    <a:cubicBezTo>
                      <a:pt x="270" y="73"/>
                      <a:pt x="269" y="73"/>
                      <a:pt x="268" y="73"/>
                    </a:cubicBezTo>
                    <a:cubicBezTo>
                      <a:pt x="268" y="72"/>
                      <a:pt x="269" y="72"/>
                      <a:pt x="269" y="71"/>
                    </a:cubicBezTo>
                    <a:cubicBezTo>
                      <a:pt x="269" y="71"/>
                      <a:pt x="270" y="70"/>
                      <a:pt x="270" y="70"/>
                    </a:cubicBezTo>
                    <a:cubicBezTo>
                      <a:pt x="270" y="69"/>
                      <a:pt x="270" y="69"/>
                      <a:pt x="270" y="68"/>
                    </a:cubicBezTo>
                    <a:cubicBezTo>
                      <a:pt x="269" y="69"/>
                      <a:pt x="269" y="69"/>
                      <a:pt x="269" y="69"/>
                    </a:cubicBezTo>
                    <a:cubicBezTo>
                      <a:pt x="268" y="69"/>
                      <a:pt x="268" y="70"/>
                      <a:pt x="268" y="70"/>
                    </a:cubicBezTo>
                    <a:cubicBezTo>
                      <a:pt x="268" y="70"/>
                      <a:pt x="262" y="67"/>
                      <a:pt x="258" y="73"/>
                    </a:cubicBezTo>
                    <a:cubicBezTo>
                      <a:pt x="259" y="73"/>
                      <a:pt x="260" y="73"/>
                      <a:pt x="261" y="73"/>
                    </a:cubicBezTo>
                    <a:cubicBezTo>
                      <a:pt x="263" y="73"/>
                      <a:pt x="263" y="73"/>
                      <a:pt x="263" y="73"/>
                    </a:cubicBezTo>
                    <a:cubicBezTo>
                      <a:pt x="263" y="75"/>
                      <a:pt x="263" y="75"/>
                      <a:pt x="263" y="75"/>
                    </a:cubicBezTo>
                    <a:cubicBezTo>
                      <a:pt x="264" y="76"/>
                      <a:pt x="262" y="76"/>
                      <a:pt x="262" y="77"/>
                    </a:cubicBezTo>
                    <a:cubicBezTo>
                      <a:pt x="260" y="76"/>
                      <a:pt x="257" y="76"/>
                      <a:pt x="256" y="76"/>
                    </a:cubicBezTo>
                    <a:cubicBezTo>
                      <a:pt x="255" y="77"/>
                      <a:pt x="255" y="78"/>
                      <a:pt x="254" y="79"/>
                    </a:cubicBezTo>
                    <a:cubicBezTo>
                      <a:pt x="255" y="78"/>
                      <a:pt x="255" y="78"/>
                      <a:pt x="256" y="78"/>
                    </a:cubicBezTo>
                    <a:cubicBezTo>
                      <a:pt x="257" y="78"/>
                      <a:pt x="258" y="78"/>
                      <a:pt x="258" y="78"/>
                    </a:cubicBezTo>
                    <a:cubicBezTo>
                      <a:pt x="259" y="79"/>
                      <a:pt x="259" y="79"/>
                      <a:pt x="259" y="79"/>
                    </a:cubicBezTo>
                    <a:cubicBezTo>
                      <a:pt x="258" y="80"/>
                      <a:pt x="257" y="81"/>
                      <a:pt x="256" y="82"/>
                    </a:cubicBezTo>
                    <a:cubicBezTo>
                      <a:pt x="256" y="83"/>
                      <a:pt x="256" y="83"/>
                      <a:pt x="256" y="83"/>
                    </a:cubicBezTo>
                    <a:cubicBezTo>
                      <a:pt x="256" y="83"/>
                      <a:pt x="257" y="83"/>
                      <a:pt x="257" y="83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2" y="83"/>
                      <a:pt x="262" y="83"/>
                      <a:pt x="263" y="83"/>
                    </a:cubicBezTo>
                    <a:cubicBezTo>
                      <a:pt x="264" y="83"/>
                      <a:pt x="264" y="83"/>
                      <a:pt x="264" y="84"/>
                    </a:cubicBezTo>
                    <a:cubicBezTo>
                      <a:pt x="264" y="84"/>
                      <a:pt x="264" y="86"/>
                      <a:pt x="266" y="86"/>
                    </a:cubicBezTo>
                    <a:cubicBezTo>
                      <a:pt x="267" y="86"/>
                      <a:pt x="268" y="86"/>
                      <a:pt x="269" y="86"/>
                    </a:cubicBezTo>
                    <a:cubicBezTo>
                      <a:pt x="270" y="85"/>
                      <a:pt x="270" y="85"/>
                      <a:pt x="272" y="83"/>
                    </a:cubicBezTo>
                    <a:cubicBezTo>
                      <a:pt x="273" y="83"/>
                      <a:pt x="275" y="82"/>
                      <a:pt x="275" y="82"/>
                    </a:cubicBezTo>
                    <a:cubicBezTo>
                      <a:pt x="276" y="82"/>
                      <a:pt x="277" y="82"/>
                      <a:pt x="277" y="81"/>
                    </a:cubicBezTo>
                    <a:cubicBezTo>
                      <a:pt x="278" y="80"/>
                      <a:pt x="279" y="80"/>
                      <a:pt x="281" y="80"/>
                    </a:cubicBezTo>
                    <a:cubicBezTo>
                      <a:pt x="282" y="79"/>
                      <a:pt x="282" y="79"/>
                      <a:pt x="287" y="80"/>
                    </a:cubicBezTo>
                    <a:moveTo>
                      <a:pt x="103" y="171"/>
                    </a:moveTo>
                    <a:cubicBezTo>
                      <a:pt x="104" y="170"/>
                      <a:pt x="104" y="170"/>
                      <a:pt x="104" y="170"/>
                    </a:cubicBezTo>
                    <a:cubicBezTo>
                      <a:pt x="104" y="169"/>
                      <a:pt x="104" y="169"/>
                      <a:pt x="104" y="168"/>
                    </a:cubicBezTo>
                    <a:cubicBezTo>
                      <a:pt x="104" y="168"/>
                      <a:pt x="104" y="168"/>
                      <a:pt x="104" y="168"/>
                    </a:cubicBezTo>
                    <a:cubicBezTo>
                      <a:pt x="103" y="168"/>
                      <a:pt x="103" y="164"/>
                      <a:pt x="103" y="164"/>
                    </a:cubicBezTo>
                    <a:cubicBezTo>
                      <a:pt x="103" y="163"/>
                      <a:pt x="103" y="163"/>
                      <a:pt x="101" y="162"/>
                    </a:cubicBezTo>
                    <a:cubicBezTo>
                      <a:pt x="101" y="162"/>
                      <a:pt x="101" y="162"/>
                      <a:pt x="101" y="161"/>
                    </a:cubicBezTo>
                    <a:cubicBezTo>
                      <a:pt x="104" y="158"/>
                      <a:pt x="104" y="158"/>
                      <a:pt x="104" y="158"/>
                    </a:cubicBezTo>
                    <a:cubicBezTo>
                      <a:pt x="105" y="157"/>
                      <a:pt x="106" y="157"/>
                      <a:pt x="106" y="157"/>
                    </a:cubicBezTo>
                    <a:cubicBezTo>
                      <a:pt x="108" y="155"/>
                      <a:pt x="108" y="154"/>
                      <a:pt x="108" y="153"/>
                    </a:cubicBezTo>
                    <a:cubicBezTo>
                      <a:pt x="108" y="152"/>
                      <a:pt x="108" y="152"/>
                      <a:pt x="108" y="152"/>
                    </a:cubicBezTo>
                    <a:cubicBezTo>
                      <a:pt x="108" y="152"/>
                      <a:pt x="106" y="153"/>
                      <a:pt x="106" y="153"/>
                    </a:cubicBezTo>
                    <a:cubicBezTo>
                      <a:pt x="104" y="155"/>
                      <a:pt x="104" y="157"/>
                      <a:pt x="102" y="158"/>
                    </a:cubicBezTo>
                    <a:cubicBezTo>
                      <a:pt x="99" y="162"/>
                      <a:pt x="95" y="165"/>
                      <a:pt x="92" y="168"/>
                    </a:cubicBezTo>
                    <a:cubicBezTo>
                      <a:pt x="90" y="170"/>
                      <a:pt x="90" y="170"/>
                      <a:pt x="88" y="174"/>
                    </a:cubicBezTo>
                    <a:cubicBezTo>
                      <a:pt x="90" y="175"/>
                      <a:pt x="92" y="175"/>
                      <a:pt x="94" y="175"/>
                    </a:cubicBezTo>
                    <a:cubicBezTo>
                      <a:pt x="95" y="175"/>
                      <a:pt x="95" y="175"/>
                      <a:pt x="95" y="177"/>
                    </a:cubicBezTo>
                    <a:cubicBezTo>
                      <a:pt x="94" y="180"/>
                      <a:pt x="95" y="181"/>
                      <a:pt x="95" y="182"/>
                    </a:cubicBezTo>
                    <a:cubicBezTo>
                      <a:pt x="96" y="181"/>
                      <a:pt x="96" y="181"/>
                      <a:pt x="96" y="181"/>
                    </a:cubicBezTo>
                    <a:cubicBezTo>
                      <a:pt x="97" y="181"/>
                      <a:pt x="97" y="180"/>
                      <a:pt x="99" y="176"/>
                    </a:cubicBezTo>
                    <a:cubicBezTo>
                      <a:pt x="101" y="173"/>
                      <a:pt x="101" y="173"/>
                      <a:pt x="103" y="171"/>
                    </a:cubicBezTo>
                    <a:moveTo>
                      <a:pt x="89" y="162"/>
                    </a:moveTo>
                    <a:cubicBezTo>
                      <a:pt x="89" y="162"/>
                      <a:pt x="89" y="162"/>
                      <a:pt x="89" y="162"/>
                    </a:cubicBezTo>
                    <a:cubicBezTo>
                      <a:pt x="89" y="162"/>
                      <a:pt x="89" y="161"/>
                      <a:pt x="88" y="161"/>
                    </a:cubicBezTo>
                    <a:cubicBezTo>
                      <a:pt x="88" y="161"/>
                      <a:pt x="88" y="161"/>
                      <a:pt x="88" y="161"/>
                    </a:cubicBezTo>
                    <a:cubicBezTo>
                      <a:pt x="88" y="160"/>
                      <a:pt x="88" y="160"/>
                      <a:pt x="88" y="159"/>
                    </a:cubicBezTo>
                    <a:cubicBezTo>
                      <a:pt x="88" y="158"/>
                      <a:pt x="88" y="158"/>
                      <a:pt x="88" y="158"/>
                    </a:cubicBezTo>
                    <a:cubicBezTo>
                      <a:pt x="88" y="158"/>
                      <a:pt x="88" y="158"/>
                      <a:pt x="88" y="158"/>
                    </a:cubicBezTo>
                    <a:cubicBezTo>
                      <a:pt x="87" y="158"/>
                      <a:pt x="87" y="159"/>
                      <a:pt x="86" y="159"/>
                    </a:cubicBezTo>
                    <a:cubicBezTo>
                      <a:pt x="86" y="159"/>
                      <a:pt x="86" y="160"/>
                      <a:pt x="86" y="160"/>
                    </a:cubicBezTo>
                    <a:cubicBezTo>
                      <a:pt x="86" y="161"/>
                      <a:pt x="86" y="161"/>
                      <a:pt x="86" y="162"/>
                    </a:cubicBezTo>
                    <a:cubicBezTo>
                      <a:pt x="85" y="165"/>
                      <a:pt x="85" y="165"/>
                      <a:pt x="85" y="165"/>
                    </a:cubicBezTo>
                    <a:cubicBezTo>
                      <a:pt x="85" y="166"/>
                      <a:pt x="85" y="166"/>
                      <a:pt x="89" y="162"/>
                    </a:cubicBezTo>
                    <a:moveTo>
                      <a:pt x="363" y="4"/>
                    </a:moveTo>
                    <a:cubicBezTo>
                      <a:pt x="363" y="3"/>
                      <a:pt x="363" y="3"/>
                      <a:pt x="363" y="3"/>
                    </a:cubicBezTo>
                    <a:cubicBezTo>
                      <a:pt x="363" y="3"/>
                      <a:pt x="363" y="3"/>
                      <a:pt x="362" y="3"/>
                    </a:cubicBezTo>
                    <a:cubicBezTo>
                      <a:pt x="362" y="3"/>
                      <a:pt x="362" y="3"/>
                      <a:pt x="362" y="3"/>
                    </a:cubicBezTo>
                    <a:cubicBezTo>
                      <a:pt x="362" y="3"/>
                      <a:pt x="362" y="3"/>
                      <a:pt x="362" y="3"/>
                    </a:cubicBezTo>
                    <a:cubicBezTo>
                      <a:pt x="362" y="3"/>
                      <a:pt x="362" y="3"/>
                      <a:pt x="362" y="3"/>
                    </a:cubicBezTo>
                    <a:cubicBezTo>
                      <a:pt x="362" y="3"/>
                      <a:pt x="362" y="3"/>
                      <a:pt x="362" y="3"/>
                    </a:cubicBezTo>
                    <a:cubicBezTo>
                      <a:pt x="362" y="3"/>
                      <a:pt x="362" y="3"/>
                      <a:pt x="362" y="3"/>
                    </a:cubicBezTo>
                    <a:cubicBezTo>
                      <a:pt x="362" y="3"/>
                      <a:pt x="362" y="3"/>
                      <a:pt x="362" y="3"/>
                    </a:cubicBezTo>
                    <a:cubicBezTo>
                      <a:pt x="362" y="3"/>
                      <a:pt x="362" y="3"/>
                      <a:pt x="362" y="3"/>
                    </a:cubicBezTo>
                    <a:cubicBezTo>
                      <a:pt x="362" y="3"/>
                      <a:pt x="362" y="3"/>
                      <a:pt x="362" y="3"/>
                    </a:cubicBezTo>
                    <a:cubicBezTo>
                      <a:pt x="362" y="3"/>
                      <a:pt x="362" y="3"/>
                      <a:pt x="361" y="3"/>
                    </a:cubicBezTo>
                    <a:cubicBezTo>
                      <a:pt x="361" y="3"/>
                      <a:pt x="356" y="4"/>
                      <a:pt x="354" y="4"/>
                    </a:cubicBezTo>
                    <a:cubicBezTo>
                      <a:pt x="354" y="4"/>
                      <a:pt x="354" y="4"/>
                      <a:pt x="354" y="4"/>
                    </a:cubicBezTo>
                    <a:cubicBezTo>
                      <a:pt x="354" y="4"/>
                      <a:pt x="354" y="4"/>
                      <a:pt x="354" y="4"/>
                    </a:cubicBezTo>
                    <a:cubicBezTo>
                      <a:pt x="354" y="4"/>
                      <a:pt x="354" y="4"/>
                      <a:pt x="354" y="4"/>
                    </a:cubicBezTo>
                    <a:cubicBezTo>
                      <a:pt x="354" y="4"/>
                      <a:pt x="354" y="4"/>
                      <a:pt x="354" y="4"/>
                    </a:cubicBezTo>
                    <a:cubicBezTo>
                      <a:pt x="354" y="4"/>
                      <a:pt x="354" y="4"/>
                      <a:pt x="354" y="4"/>
                    </a:cubicBezTo>
                    <a:cubicBezTo>
                      <a:pt x="354" y="4"/>
                      <a:pt x="354" y="4"/>
                      <a:pt x="354" y="4"/>
                    </a:cubicBezTo>
                    <a:cubicBezTo>
                      <a:pt x="354" y="4"/>
                      <a:pt x="354" y="4"/>
                      <a:pt x="354" y="4"/>
                    </a:cubicBezTo>
                    <a:cubicBezTo>
                      <a:pt x="354" y="4"/>
                      <a:pt x="354" y="4"/>
                      <a:pt x="353" y="4"/>
                    </a:cubicBezTo>
                    <a:cubicBezTo>
                      <a:pt x="351" y="5"/>
                      <a:pt x="349" y="5"/>
                      <a:pt x="348" y="6"/>
                    </a:cubicBezTo>
                    <a:cubicBezTo>
                      <a:pt x="350" y="5"/>
                      <a:pt x="352" y="5"/>
                      <a:pt x="354" y="4"/>
                    </a:cubicBezTo>
                    <a:cubicBezTo>
                      <a:pt x="354" y="4"/>
                      <a:pt x="355" y="4"/>
                      <a:pt x="355" y="4"/>
                    </a:cubicBezTo>
                    <a:cubicBezTo>
                      <a:pt x="358" y="3"/>
                      <a:pt x="358" y="3"/>
                      <a:pt x="360" y="3"/>
                    </a:cubicBezTo>
                    <a:cubicBezTo>
                      <a:pt x="359" y="3"/>
                      <a:pt x="359" y="3"/>
                      <a:pt x="359" y="3"/>
                    </a:cubicBezTo>
                    <a:cubicBezTo>
                      <a:pt x="357" y="3"/>
                      <a:pt x="354" y="3"/>
                      <a:pt x="352" y="4"/>
                    </a:cubicBezTo>
                    <a:cubicBezTo>
                      <a:pt x="354" y="3"/>
                      <a:pt x="354" y="3"/>
                      <a:pt x="355" y="3"/>
                    </a:cubicBezTo>
                    <a:cubicBezTo>
                      <a:pt x="355" y="3"/>
                      <a:pt x="355" y="3"/>
                      <a:pt x="356" y="3"/>
                    </a:cubicBezTo>
                    <a:cubicBezTo>
                      <a:pt x="357" y="3"/>
                      <a:pt x="357" y="3"/>
                      <a:pt x="357" y="3"/>
                    </a:cubicBezTo>
                    <a:cubicBezTo>
                      <a:pt x="357" y="3"/>
                      <a:pt x="357" y="3"/>
                      <a:pt x="357" y="3"/>
                    </a:cubicBezTo>
                    <a:cubicBezTo>
                      <a:pt x="357" y="3"/>
                      <a:pt x="356" y="3"/>
                      <a:pt x="356" y="3"/>
                    </a:cubicBezTo>
                    <a:cubicBezTo>
                      <a:pt x="355" y="3"/>
                      <a:pt x="355" y="3"/>
                      <a:pt x="354" y="3"/>
                    </a:cubicBezTo>
                    <a:cubicBezTo>
                      <a:pt x="354" y="3"/>
                      <a:pt x="353" y="3"/>
                      <a:pt x="352" y="3"/>
                    </a:cubicBezTo>
                    <a:cubicBezTo>
                      <a:pt x="352" y="3"/>
                      <a:pt x="352" y="3"/>
                      <a:pt x="352" y="3"/>
                    </a:cubicBezTo>
                    <a:cubicBezTo>
                      <a:pt x="352" y="3"/>
                      <a:pt x="352" y="3"/>
                      <a:pt x="352" y="3"/>
                    </a:cubicBezTo>
                    <a:cubicBezTo>
                      <a:pt x="352" y="3"/>
                      <a:pt x="352" y="3"/>
                      <a:pt x="352" y="3"/>
                    </a:cubicBezTo>
                    <a:cubicBezTo>
                      <a:pt x="352" y="3"/>
                      <a:pt x="352" y="3"/>
                      <a:pt x="352" y="3"/>
                    </a:cubicBezTo>
                    <a:cubicBezTo>
                      <a:pt x="352" y="3"/>
                      <a:pt x="352" y="3"/>
                      <a:pt x="352" y="3"/>
                    </a:cubicBezTo>
                    <a:cubicBezTo>
                      <a:pt x="352" y="3"/>
                      <a:pt x="352" y="3"/>
                      <a:pt x="352" y="3"/>
                    </a:cubicBezTo>
                    <a:cubicBezTo>
                      <a:pt x="352" y="3"/>
                      <a:pt x="352" y="3"/>
                      <a:pt x="352" y="3"/>
                    </a:cubicBezTo>
                    <a:cubicBezTo>
                      <a:pt x="352" y="3"/>
                      <a:pt x="352" y="3"/>
                      <a:pt x="351" y="3"/>
                    </a:cubicBezTo>
                    <a:cubicBezTo>
                      <a:pt x="351" y="3"/>
                      <a:pt x="351" y="3"/>
                      <a:pt x="351" y="3"/>
                    </a:cubicBezTo>
                    <a:cubicBezTo>
                      <a:pt x="351" y="3"/>
                      <a:pt x="351" y="3"/>
                      <a:pt x="351" y="3"/>
                    </a:cubicBezTo>
                    <a:cubicBezTo>
                      <a:pt x="351" y="3"/>
                      <a:pt x="351" y="3"/>
                      <a:pt x="351" y="3"/>
                    </a:cubicBezTo>
                    <a:cubicBezTo>
                      <a:pt x="351" y="3"/>
                      <a:pt x="351" y="3"/>
                      <a:pt x="351" y="3"/>
                    </a:cubicBezTo>
                    <a:cubicBezTo>
                      <a:pt x="351" y="3"/>
                      <a:pt x="351" y="3"/>
                      <a:pt x="351" y="3"/>
                    </a:cubicBezTo>
                    <a:cubicBezTo>
                      <a:pt x="351" y="3"/>
                      <a:pt x="351" y="3"/>
                      <a:pt x="351" y="3"/>
                    </a:cubicBezTo>
                    <a:cubicBezTo>
                      <a:pt x="351" y="3"/>
                      <a:pt x="351" y="3"/>
                      <a:pt x="351" y="3"/>
                    </a:cubicBezTo>
                    <a:cubicBezTo>
                      <a:pt x="351" y="3"/>
                      <a:pt x="351" y="3"/>
                      <a:pt x="351" y="3"/>
                    </a:cubicBezTo>
                    <a:cubicBezTo>
                      <a:pt x="351" y="3"/>
                      <a:pt x="350" y="3"/>
                      <a:pt x="350" y="3"/>
                    </a:cubicBezTo>
                    <a:cubicBezTo>
                      <a:pt x="351" y="3"/>
                      <a:pt x="353" y="2"/>
                      <a:pt x="355" y="2"/>
                    </a:cubicBezTo>
                    <a:cubicBezTo>
                      <a:pt x="356" y="2"/>
                      <a:pt x="356" y="2"/>
                      <a:pt x="358" y="2"/>
                    </a:cubicBezTo>
                    <a:cubicBezTo>
                      <a:pt x="359" y="2"/>
                      <a:pt x="359" y="2"/>
                      <a:pt x="359" y="2"/>
                    </a:cubicBezTo>
                    <a:cubicBezTo>
                      <a:pt x="359" y="2"/>
                      <a:pt x="360" y="2"/>
                      <a:pt x="361" y="2"/>
                    </a:cubicBezTo>
                    <a:cubicBezTo>
                      <a:pt x="362" y="2"/>
                      <a:pt x="362" y="2"/>
                      <a:pt x="364" y="2"/>
                    </a:cubicBezTo>
                    <a:cubicBezTo>
                      <a:pt x="364" y="2"/>
                      <a:pt x="365" y="2"/>
                      <a:pt x="365" y="1"/>
                    </a:cubicBezTo>
                    <a:cubicBezTo>
                      <a:pt x="365" y="1"/>
                      <a:pt x="365" y="1"/>
                      <a:pt x="365" y="1"/>
                    </a:cubicBezTo>
                    <a:cubicBezTo>
                      <a:pt x="365" y="1"/>
                      <a:pt x="365" y="1"/>
                      <a:pt x="365" y="1"/>
                    </a:cubicBezTo>
                    <a:cubicBezTo>
                      <a:pt x="366" y="1"/>
                      <a:pt x="366" y="1"/>
                      <a:pt x="366" y="1"/>
                    </a:cubicBezTo>
                    <a:cubicBezTo>
                      <a:pt x="366" y="1"/>
                      <a:pt x="366" y="1"/>
                      <a:pt x="366" y="1"/>
                    </a:cubicBezTo>
                    <a:cubicBezTo>
                      <a:pt x="366" y="1"/>
                      <a:pt x="365" y="1"/>
                      <a:pt x="366" y="1"/>
                    </a:cubicBezTo>
                    <a:cubicBezTo>
                      <a:pt x="366" y="1"/>
                      <a:pt x="366" y="1"/>
                      <a:pt x="366" y="1"/>
                    </a:cubicBezTo>
                    <a:cubicBezTo>
                      <a:pt x="365" y="1"/>
                      <a:pt x="365" y="1"/>
                      <a:pt x="365" y="1"/>
                    </a:cubicBezTo>
                    <a:cubicBezTo>
                      <a:pt x="365" y="1"/>
                      <a:pt x="365" y="1"/>
                      <a:pt x="365" y="1"/>
                    </a:cubicBezTo>
                    <a:cubicBezTo>
                      <a:pt x="365" y="1"/>
                      <a:pt x="365" y="1"/>
                      <a:pt x="365" y="1"/>
                    </a:cubicBezTo>
                    <a:cubicBezTo>
                      <a:pt x="364" y="1"/>
                      <a:pt x="364" y="1"/>
                      <a:pt x="364" y="1"/>
                    </a:cubicBezTo>
                    <a:cubicBezTo>
                      <a:pt x="363" y="1"/>
                      <a:pt x="363" y="1"/>
                      <a:pt x="363" y="1"/>
                    </a:cubicBezTo>
                    <a:cubicBezTo>
                      <a:pt x="364" y="1"/>
                      <a:pt x="364" y="1"/>
                      <a:pt x="364" y="1"/>
                    </a:cubicBezTo>
                    <a:cubicBezTo>
                      <a:pt x="364" y="1"/>
                      <a:pt x="364" y="1"/>
                      <a:pt x="365" y="1"/>
                    </a:cubicBezTo>
                    <a:cubicBezTo>
                      <a:pt x="365" y="1"/>
                      <a:pt x="366" y="1"/>
                      <a:pt x="366" y="1"/>
                    </a:cubicBezTo>
                    <a:cubicBezTo>
                      <a:pt x="367" y="1"/>
                      <a:pt x="367" y="1"/>
                      <a:pt x="368" y="1"/>
                    </a:cubicBezTo>
                    <a:cubicBezTo>
                      <a:pt x="369" y="1"/>
                      <a:pt x="370" y="0"/>
                      <a:pt x="370" y="0"/>
                    </a:cubicBezTo>
                    <a:cubicBezTo>
                      <a:pt x="370" y="0"/>
                      <a:pt x="370" y="0"/>
                      <a:pt x="370" y="0"/>
                    </a:cubicBezTo>
                    <a:cubicBezTo>
                      <a:pt x="370" y="0"/>
                      <a:pt x="370" y="0"/>
                      <a:pt x="370" y="0"/>
                    </a:cubicBezTo>
                    <a:cubicBezTo>
                      <a:pt x="370" y="0"/>
                      <a:pt x="370" y="0"/>
                      <a:pt x="369" y="0"/>
                    </a:cubicBezTo>
                    <a:cubicBezTo>
                      <a:pt x="369" y="0"/>
                      <a:pt x="368" y="0"/>
                      <a:pt x="367" y="0"/>
                    </a:cubicBezTo>
                    <a:cubicBezTo>
                      <a:pt x="367" y="0"/>
                      <a:pt x="367" y="0"/>
                      <a:pt x="367" y="0"/>
                    </a:cubicBezTo>
                    <a:cubicBezTo>
                      <a:pt x="367" y="0"/>
                      <a:pt x="367" y="0"/>
                      <a:pt x="367" y="0"/>
                    </a:cubicBezTo>
                    <a:cubicBezTo>
                      <a:pt x="365" y="0"/>
                      <a:pt x="363" y="1"/>
                      <a:pt x="362" y="1"/>
                    </a:cubicBezTo>
                    <a:cubicBezTo>
                      <a:pt x="361" y="1"/>
                      <a:pt x="361" y="1"/>
                      <a:pt x="362" y="0"/>
                    </a:cubicBezTo>
                    <a:cubicBezTo>
                      <a:pt x="362" y="0"/>
                      <a:pt x="363" y="0"/>
                      <a:pt x="363" y="0"/>
                    </a:cubicBezTo>
                    <a:cubicBezTo>
                      <a:pt x="363" y="0"/>
                      <a:pt x="362" y="0"/>
                      <a:pt x="361" y="0"/>
                    </a:cubicBezTo>
                    <a:cubicBezTo>
                      <a:pt x="361" y="0"/>
                      <a:pt x="361" y="0"/>
                      <a:pt x="361" y="0"/>
                    </a:cubicBezTo>
                    <a:cubicBezTo>
                      <a:pt x="360" y="0"/>
                      <a:pt x="360" y="0"/>
                      <a:pt x="360" y="0"/>
                    </a:cubicBezTo>
                    <a:cubicBezTo>
                      <a:pt x="360" y="0"/>
                      <a:pt x="360" y="0"/>
                      <a:pt x="360" y="0"/>
                    </a:cubicBezTo>
                    <a:cubicBezTo>
                      <a:pt x="359" y="0"/>
                      <a:pt x="359" y="1"/>
                      <a:pt x="358" y="1"/>
                    </a:cubicBezTo>
                    <a:cubicBezTo>
                      <a:pt x="357" y="1"/>
                      <a:pt x="357" y="1"/>
                      <a:pt x="357" y="1"/>
                    </a:cubicBezTo>
                    <a:cubicBezTo>
                      <a:pt x="357" y="1"/>
                      <a:pt x="357" y="1"/>
                      <a:pt x="357" y="1"/>
                    </a:cubicBezTo>
                    <a:cubicBezTo>
                      <a:pt x="357" y="1"/>
                      <a:pt x="357" y="1"/>
                      <a:pt x="357" y="1"/>
                    </a:cubicBezTo>
                    <a:cubicBezTo>
                      <a:pt x="356" y="1"/>
                      <a:pt x="356" y="1"/>
                      <a:pt x="356" y="1"/>
                    </a:cubicBezTo>
                    <a:cubicBezTo>
                      <a:pt x="356" y="1"/>
                      <a:pt x="356" y="1"/>
                      <a:pt x="356" y="1"/>
                    </a:cubicBezTo>
                    <a:cubicBezTo>
                      <a:pt x="355" y="1"/>
                      <a:pt x="354" y="1"/>
                      <a:pt x="353" y="1"/>
                    </a:cubicBezTo>
                    <a:cubicBezTo>
                      <a:pt x="353" y="1"/>
                      <a:pt x="353" y="1"/>
                      <a:pt x="353" y="1"/>
                    </a:cubicBezTo>
                    <a:cubicBezTo>
                      <a:pt x="354" y="1"/>
                      <a:pt x="354" y="1"/>
                      <a:pt x="354" y="1"/>
                    </a:cubicBezTo>
                    <a:cubicBezTo>
                      <a:pt x="354" y="1"/>
                      <a:pt x="354" y="1"/>
                      <a:pt x="354" y="1"/>
                    </a:cubicBezTo>
                    <a:cubicBezTo>
                      <a:pt x="354" y="1"/>
                      <a:pt x="354" y="1"/>
                      <a:pt x="354" y="1"/>
                    </a:cubicBezTo>
                    <a:cubicBezTo>
                      <a:pt x="354" y="1"/>
                      <a:pt x="354" y="1"/>
                      <a:pt x="354" y="1"/>
                    </a:cubicBezTo>
                    <a:cubicBezTo>
                      <a:pt x="354" y="1"/>
                      <a:pt x="354" y="1"/>
                      <a:pt x="354" y="1"/>
                    </a:cubicBezTo>
                    <a:cubicBezTo>
                      <a:pt x="355" y="1"/>
                      <a:pt x="355" y="1"/>
                      <a:pt x="355" y="1"/>
                    </a:cubicBezTo>
                    <a:cubicBezTo>
                      <a:pt x="355" y="1"/>
                      <a:pt x="355" y="1"/>
                      <a:pt x="355" y="1"/>
                    </a:cubicBezTo>
                    <a:cubicBezTo>
                      <a:pt x="355" y="1"/>
                      <a:pt x="355" y="1"/>
                      <a:pt x="355" y="1"/>
                    </a:cubicBezTo>
                    <a:cubicBezTo>
                      <a:pt x="355" y="1"/>
                      <a:pt x="355" y="1"/>
                      <a:pt x="355" y="1"/>
                    </a:cubicBezTo>
                    <a:cubicBezTo>
                      <a:pt x="355" y="1"/>
                      <a:pt x="355" y="1"/>
                      <a:pt x="355" y="1"/>
                    </a:cubicBezTo>
                    <a:cubicBezTo>
                      <a:pt x="355" y="1"/>
                      <a:pt x="355" y="1"/>
                      <a:pt x="355" y="1"/>
                    </a:cubicBezTo>
                    <a:cubicBezTo>
                      <a:pt x="355" y="1"/>
                      <a:pt x="355" y="1"/>
                      <a:pt x="355" y="1"/>
                    </a:cubicBezTo>
                    <a:cubicBezTo>
                      <a:pt x="354" y="1"/>
                      <a:pt x="354" y="1"/>
                      <a:pt x="354" y="1"/>
                    </a:cubicBezTo>
                    <a:cubicBezTo>
                      <a:pt x="352" y="1"/>
                      <a:pt x="352" y="1"/>
                      <a:pt x="352" y="1"/>
                    </a:cubicBezTo>
                    <a:cubicBezTo>
                      <a:pt x="352" y="1"/>
                      <a:pt x="352" y="1"/>
                      <a:pt x="352" y="1"/>
                    </a:cubicBezTo>
                    <a:cubicBezTo>
                      <a:pt x="351" y="1"/>
                      <a:pt x="351" y="1"/>
                      <a:pt x="351" y="1"/>
                    </a:cubicBezTo>
                    <a:cubicBezTo>
                      <a:pt x="351" y="1"/>
                      <a:pt x="351" y="1"/>
                      <a:pt x="351" y="1"/>
                    </a:cubicBezTo>
                    <a:cubicBezTo>
                      <a:pt x="350" y="1"/>
                      <a:pt x="350" y="1"/>
                      <a:pt x="350" y="1"/>
                    </a:cubicBezTo>
                    <a:cubicBezTo>
                      <a:pt x="350" y="2"/>
                      <a:pt x="350" y="2"/>
                      <a:pt x="350" y="2"/>
                    </a:cubicBezTo>
                    <a:cubicBezTo>
                      <a:pt x="350" y="2"/>
                      <a:pt x="350" y="2"/>
                      <a:pt x="350" y="2"/>
                    </a:cubicBezTo>
                    <a:cubicBezTo>
                      <a:pt x="350" y="2"/>
                      <a:pt x="350" y="2"/>
                      <a:pt x="350" y="2"/>
                    </a:cubicBezTo>
                    <a:cubicBezTo>
                      <a:pt x="350" y="2"/>
                      <a:pt x="350" y="2"/>
                      <a:pt x="350" y="2"/>
                    </a:cubicBezTo>
                    <a:cubicBezTo>
                      <a:pt x="349" y="2"/>
                      <a:pt x="349" y="2"/>
                      <a:pt x="349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2"/>
                      <a:pt x="347" y="2"/>
                      <a:pt x="347" y="2"/>
                    </a:cubicBezTo>
                    <a:cubicBezTo>
                      <a:pt x="347" y="2"/>
                      <a:pt x="347" y="2"/>
                      <a:pt x="347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4" y="2"/>
                      <a:pt x="344" y="2"/>
                      <a:pt x="344" y="2"/>
                    </a:cubicBezTo>
                    <a:cubicBezTo>
                      <a:pt x="345" y="2"/>
                      <a:pt x="345" y="2"/>
                      <a:pt x="345" y="2"/>
                    </a:cubicBezTo>
                    <a:cubicBezTo>
                      <a:pt x="345" y="2"/>
                      <a:pt x="345" y="2"/>
                      <a:pt x="345" y="2"/>
                    </a:cubicBezTo>
                    <a:cubicBezTo>
                      <a:pt x="345" y="2"/>
                      <a:pt x="345" y="2"/>
                      <a:pt x="345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6" y="2"/>
                      <a:pt x="347" y="2"/>
                      <a:pt x="347" y="2"/>
                    </a:cubicBezTo>
                    <a:cubicBezTo>
                      <a:pt x="347" y="2"/>
                      <a:pt x="347" y="2"/>
                      <a:pt x="347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9" y="2"/>
                      <a:pt x="349" y="2"/>
                      <a:pt x="349" y="2"/>
                    </a:cubicBezTo>
                    <a:cubicBezTo>
                      <a:pt x="349" y="2"/>
                      <a:pt x="349" y="2"/>
                      <a:pt x="349" y="2"/>
                    </a:cubicBezTo>
                    <a:cubicBezTo>
                      <a:pt x="350" y="1"/>
                      <a:pt x="350" y="1"/>
                      <a:pt x="350" y="1"/>
                    </a:cubicBezTo>
                    <a:cubicBezTo>
                      <a:pt x="350" y="1"/>
                      <a:pt x="350" y="1"/>
                      <a:pt x="350" y="1"/>
                    </a:cubicBezTo>
                    <a:cubicBezTo>
                      <a:pt x="350" y="1"/>
                      <a:pt x="350" y="1"/>
                      <a:pt x="350" y="1"/>
                    </a:cubicBezTo>
                    <a:cubicBezTo>
                      <a:pt x="350" y="1"/>
                      <a:pt x="350" y="1"/>
                      <a:pt x="350" y="1"/>
                    </a:cubicBezTo>
                    <a:cubicBezTo>
                      <a:pt x="350" y="1"/>
                      <a:pt x="350" y="1"/>
                      <a:pt x="350" y="1"/>
                    </a:cubicBezTo>
                    <a:cubicBezTo>
                      <a:pt x="350" y="1"/>
                      <a:pt x="350" y="1"/>
                      <a:pt x="350" y="1"/>
                    </a:cubicBezTo>
                    <a:cubicBezTo>
                      <a:pt x="351" y="1"/>
                      <a:pt x="351" y="1"/>
                      <a:pt x="351" y="1"/>
                    </a:cubicBezTo>
                    <a:cubicBezTo>
                      <a:pt x="351" y="1"/>
                      <a:pt x="350" y="1"/>
                      <a:pt x="350" y="1"/>
                    </a:cubicBezTo>
                    <a:cubicBezTo>
                      <a:pt x="349" y="1"/>
                      <a:pt x="348" y="1"/>
                      <a:pt x="348" y="2"/>
                    </a:cubicBezTo>
                    <a:cubicBezTo>
                      <a:pt x="348" y="2"/>
                      <a:pt x="348" y="2"/>
                      <a:pt x="348" y="2"/>
                    </a:cubicBezTo>
                    <a:cubicBezTo>
                      <a:pt x="347" y="2"/>
                      <a:pt x="347" y="2"/>
                      <a:pt x="347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5" y="2"/>
                      <a:pt x="345" y="2"/>
                      <a:pt x="345" y="2"/>
                    </a:cubicBezTo>
                    <a:cubicBezTo>
                      <a:pt x="345" y="2"/>
                      <a:pt x="344" y="2"/>
                      <a:pt x="344" y="2"/>
                    </a:cubicBezTo>
                    <a:cubicBezTo>
                      <a:pt x="343" y="2"/>
                      <a:pt x="343" y="2"/>
                      <a:pt x="343" y="2"/>
                    </a:cubicBezTo>
                    <a:cubicBezTo>
                      <a:pt x="343" y="2"/>
                      <a:pt x="342" y="2"/>
                      <a:pt x="341" y="2"/>
                    </a:cubicBezTo>
                    <a:cubicBezTo>
                      <a:pt x="341" y="3"/>
                      <a:pt x="341" y="3"/>
                      <a:pt x="341" y="3"/>
                    </a:cubicBezTo>
                    <a:cubicBezTo>
                      <a:pt x="341" y="3"/>
                      <a:pt x="341" y="3"/>
                      <a:pt x="341" y="3"/>
                    </a:cubicBezTo>
                    <a:cubicBezTo>
                      <a:pt x="341" y="3"/>
                      <a:pt x="341" y="3"/>
                      <a:pt x="341" y="3"/>
                    </a:cubicBezTo>
                    <a:cubicBezTo>
                      <a:pt x="341" y="3"/>
                      <a:pt x="341" y="3"/>
                      <a:pt x="341" y="3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2" y="2"/>
                      <a:pt x="342" y="2"/>
                      <a:pt x="342" y="2"/>
                    </a:cubicBezTo>
                    <a:cubicBezTo>
                      <a:pt x="342" y="2"/>
                      <a:pt x="342" y="2"/>
                      <a:pt x="342" y="2"/>
                    </a:cubicBezTo>
                    <a:cubicBezTo>
                      <a:pt x="343" y="2"/>
                      <a:pt x="343" y="2"/>
                      <a:pt x="343" y="2"/>
                    </a:cubicBezTo>
                    <a:cubicBezTo>
                      <a:pt x="343" y="2"/>
                      <a:pt x="343" y="2"/>
                      <a:pt x="343" y="2"/>
                    </a:cubicBezTo>
                    <a:cubicBezTo>
                      <a:pt x="344" y="2"/>
                      <a:pt x="344" y="2"/>
                      <a:pt x="344" y="2"/>
                    </a:cubicBezTo>
                    <a:cubicBezTo>
                      <a:pt x="345" y="2"/>
                      <a:pt x="345" y="2"/>
                      <a:pt x="345" y="2"/>
                    </a:cubicBezTo>
                    <a:cubicBezTo>
                      <a:pt x="345" y="2"/>
                      <a:pt x="345" y="2"/>
                      <a:pt x="345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7" y="1"/>
                      <a:pt x="347" y="1"/>
                      <a:pt x="347" y="1"/>
                    </a:cubicBezTo>
                    <a:cubicBezTo>
                      <a:pt x="348" y="1"/>
                      <a:pt x="348" y="1"/>
                      <a:pt x="348" y="1"/>
                    </a:cubicBezTo>
                    <a:cubicBezTo>
                      <a:pt x="348" y="1"/>
                      <a:pt x="348" y="1"/>
                      <a:pt x="348" y="1"/>
                    </a:cubicBezTo>
                    <a:cubicBezTo>
                      <a:pt x="349" y="1"/>
                      <a:pt x="349" y="1"/>
                      <a:pt x="349" y="1"/>
                    </a:cubicBezTo>
                    <a:cubicBezTo>
                      <a:pt x="349" y="1"/>
                      <a:pt x="349" y="1"/>
                      <a:pt x="349" y="1"/>
                    </a:cubicBezTo>
                    <a:cubicBezTo>
                      <a:pt x="348" y="1"/>
                      <a:pt x="348" y="1"/>
                      <a:pt x="348" y="1"/>
                    </a:cubicBezTo>
                    <a:cubicBezTo>
                      <a:pt x="348" y="1"/>
                      <a:pt x="348" y="1"/>
                      <a:pt x="346" y="1"/>
                    </a:cubicBezTo>
                    <a:cubicBezTo>
                      <a:pt x="345" y="2"/>
                      <a:pt x="344" y="2"/>
                      <a:pt x="343" y="2"/>
                    </a:cubicBezTo>
                    <a:cubicBezTo>
                      <a:pt x="342" y="2"/>
                      <a:pt x="342" y="2"/>
                      <a:pt x="342" y="2"/>
                    </a:cubicBezTo>
                    <a:cubicBezTo>
                      <a:pt x="342" y="2"/>
                      <a:pt x="342" y="2"/>
                      <a:pt x="342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0" y="2"/>
                      <a:pt x="339" y="2"/>
                      <a:pt x="338" y="3"/>
                    </a:cubicBezTo>
                    <a:cubicBezTo>
                      <a:pt x="338" y="3"/>
                      <a:pt x="338" y="3"/>
                      <a:pt x="338" y="3"/>
                    </a:cubicBezTo>
                    <a:cubicBezTo>
                      <a:pt x="337" y="3"/>
                      <a:pt x="337" y="3"/>
                      <a:pt x="337" y="3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9" y="2"/>
                      <a:pt x="339" y="2"/>
                      <a:pt x="339" y="2"/>
                    </a:cubicBezTo>
                    <a:cubicBezTo>
                      <a:pt x="339" y="2"/>
                      <a:pt x="340" y="2"/>
                      <a:pt x="340" y="2"/>
                    </a:cubicBezTo>
                    <a:cubicBezTo>
                      <a:pt x="341" y="2"/>
                      <a:pt x="341" y="2"/>
                      <a:pt x="342" y="2"/>
                    </a:cubicBezTo>
                    <a:cubicBezTo>
                      <a:pt x="343" y="2"/>
                      <a:pt x="343" y="2"/>
                      <a:pt x="343" y="2"/>
                    </a:cubicBezTo>
                    <a:cubicBezTo>
                      <a:pt x="343" y="2"/>
                      <a:pt x="343" y="2"/>
                      <a:pt x="343" y="2"/>
                    </a:cubicBezTo>
                    <a:cubicBezTo>
                      <a:pt x="344" y="2"/>
                      <a:pt x="344" y="2"/>
                      <a:pt x="344" y="2"/>
                    </a:cubicBezTo>
                    <a:cubicBezTo>
                      <a:pt x="344" y="2"/>
                      <a:pt x="344" y="2"/>
                      <a:pt x="344" y="2"/>
                    </a:cubicBezTo>
                    <a:cubicBezTo>
                      <a:pt x="345" y="2"/>
                      <a:pt x="345" y="2"/>
                      <a:pt x="345" y="2"/>
                    </a:cubicBezTo>
                    <a:cubicBezTo>
                      <a:pt x="346" y="2"/>
                      <a:pt x="346" y="2"/>
                      <a:pt x="346" y="2"/>
                    </a:cubicBezTo>
                    <a:cubicBezTo>
                      <a:pt x="346" y="1"/>
                      <a:pt x="346" y="1"/>
                      <a:pt x="346" y="1"/>
                    </a:cubicBezTo>
                    <a:cubicBezTo>
                      <a:pt x="347" y="1"/>
                      <a:pt x="347" y="1"/>
                      <a:pt x="348" y="1"/>
                    </a:cubicBezTo>
                    <a:cubicBezTo>
                      <a:pt x="348" y="1"/>
                      <a:pt x="348" y="1"/>
                      <a:pt x="348" y="1"/>
                    </a:cubicBezTo>
                    <a:cubicBezTo>
                      <a:pt x="349" y="1"/>
                      <a:pt x="349" y="1"/>
                      <a:pt x="349" y="1"/>
                    </a:cubicBezTo>
                    <a:cubicBezTo>
                      <a:pt x="349" y="1"/>
                      <a:pt x="349" y="1"/>
                      <a:pt x="349" y="1"/>
                    </a:cubicBezTo>
                    <a:cubicBezTo>
                      <a:pt x="349" y="1"/>
                      <a:pt x="349" y="1"/>
                      <a:pt x="349" y="1"/>
                    </a:cubicBezTo>
                    <a:cubicBezTo>
                      <a:pt x="349" y="1"/>
                      <a:pt x="349" y="1"/>
                      <a:pt x="349" y="1"/>
                    </a:cubicBezTo>
                    <a:cubicBezTo>
                      <a:pt x="348" y="1"/>
                      <a:pt x="348" y="1"/>
                      <a:pt x="348" y="1"/>
                    </a:cubicBezTo>
                    <a:cubicBezTo>
                      <a:pt x="347" y="1"/>
                      <a:pt x="347" y="1"/>
                      <a:pt x="347" y="1"/>
                    </a:cubicBezTo>
                    <a:cubicBezTo>
                      <a:pt x="347" y="1"/>
                      <a:pt x="347" y="1"/>
                      <a:pt x="347" y="1"/>
                    </a:cubicBezTo>
                    <a:cubicBezTo>
                      <a:pt x="346" y="1"/>
                      <a:pt x="346" y="1"/>
                      <a:pt x="346" y="1"/>
                    </a:cubicBezTo>
                    <a:cubicBezTo>
                      <a:pt x="346" y="1"/>
                      <a:pt x="346" y="1"/>
                      <a:pt x="346" y="1"/>
                    </a:cubicBezTo>
                    <a:cubicBezTo>
                      <a:pt x="346" y="1"/>
                      <a:pt x="346" y="1"/>
                      <a:pt x="346" y="1"/>
                    </a:cubicBezTo>
                    <a:cubicBezTo>
                      <a:pt x="346" y="1"/>
                      <a:pt x="346" y="1"/>
                      <a:pt x="346" y="1"/>
                    </a:cubicBezTo>
                    <a:cubicBezTo>
                      <a:pt x="345" y="1"/>
                      <a:pt x="345" y="1"/>
                      <a:pt x="345" y="1"/>
                    </a:cubicBezTo>
                    <a:cubicBezTo>
                      <a:pt x="345" y="1"/>
                      <a:pt x="345" y="1"/>
                      <a:pt x="345" y="1"/>
                    </a:cubicBezTo>
                    <a:cubicBezTo>
                      <a:pt x="345" y="1"/>
                      <a:pt x="345" y="1"/>
                      <a:pt x="345" y="1"/>
                    </a:cubicBezTo>
                    <a:cubicBezTo>
                      <a:pt x="345" y="1"/>
                      <a:pt x="345" y="1"/>
                      <a:pt x="345" y="1"/>
                    </a:cubicBezTo>
                    <a:cubicBezTo>
                      <a:pt x="345" y="1"/>
                      <a:pt x="345" y="1"/>
                      <a:pt x="345" y="1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43" y="1"/>
                      <a:pt x="343" y="1"/>
                      <a:pt x="343" y="1"/>
                    </a:cubicBezTo>
                    <a:cubicBezTo>
                      <a:pt x="343" y="1"/>
                      <a:pt x="343" y="1"/>
                      <a:pt x="343" y="1"/>
                    </a:cubicBezTo>
                    <a:cubicBezTo>
                      <a:pt x="343" y="2"/>
                      <a:pt x="343" y="2"/>
                      <a:pt x="343" y="2"/>
                    </a:cubicBezTo>
                    <a:cubicBezTo>
                      <a:pt x="342" y="2"/>
                      <a:pt x="342" y="2"/>
                      <a:pt x="342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0" y="2"/>
                      <a:pt x="340" y="2"/>
                      <a:pt x="340" y="2"/>
                    </a:cubicBezTo>
                    <a:cubicBezTo>
                      <a:pt x="340" y="2"/>
                      <a:pt x="340" y="2"/>
                      <a:pt x="340" y="2"/>
                    </a:cubicBezTo>
                    <a:cubicBezTo>
                      <a:pt x="339" y="2"/>
                      <a:pt x="339" y="2"/>
                      <a:pt x="339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7" y="2"/>
                      <a:pt x="337" y="2"/>
                      <a:pt x="337" y="2"/>
                    </a:cubicBezTo>
                    <a:cubicBezTo>
                      <a:pt x="336" y="2"/>
                      <a:pt x="336" y="2"/>
                      <a:pt x="336" y="2"/>
                    </a:cubicBezTo>
                    <a:cubicBezTo>
                      <a:pt x="335" y="3"/>
                      <a:pt x="335" y="3"/>
                      <a:pt x="335" y="3"/>
                    </a:cubicBezTo>
                    <a:cubicBezTo>
                      <a:pt x="335" y="3"/>
                      <a:pt x="335" y="3"/>
                      <a:pt x="335" y="3"/>
                    </a:cubicBezTo>
                    <a:cubicBezTo>
                      <a:pt x="335" y="3"/>
                      <a:pt x="335" y="3"/>
                      <a:pt x="335" y="3"/>
                    </a:cubicBezTo>
                    <a:cubicBezTo>
                      <a:pt x="335" y="3"/>
                      <a:pt x="335" y="3"/>
                      <a:pt x="335" y="3"/>
                    </a:cubicBezTo>
                    <a:cubicBezTo>
                      <a:pt x="335" y="3"/>
                      <a:pt x="335" y="3"/>
                      <a:pt x="335" y="3"/>
                    </a:cubicBezTo>
                    <a:cubicBezTo>
                      <a:pt x="336" y="3"/>
                      <a:pt x="336" y="3"/>
                      <a:pt x="336" y="3"/>
                    </a:cubicBezTo>
                    <a:cubicBezTo>
                      <a:pt x="336" y="2"/>
                      <a:pt x="336" y="2"/>
                      <a:pt x="336" y="2"/>
                    </a:cubicBezTo>
                    <a:cubicBezTo>
                      <a:pt x="336" y="2"/>
                      <a:pt x="336" y="2"/>
                      <a:pt x="336" y="2"/>
                    </a:cubicBezTo>
                    <a:cubicBezTo>
                      <a:pt x="337" y="2"/>
                      <a:pt x="337" y="2"/>
                      <a:pt x="337" y="2"/>
                    </a:cubicBezTo>
                    <a:cubicBezTo>
                      <a:pt x="337" y="2"/>
                      <a:pt x="337" y="2"/>
                      <a:pt x="337" y="2"/>
                    </a:cubicBezTo>
                    <a:cubicBezTo>
                      <a:pt x="337" y="2"/>
                      <a:pt x="337" y="2"/>
                      <a:pt x="337" y="2"/>
                    </a:cubicBezTo>
                    <a:cubicBezTo>
                      <a:pt x="337" y="2"/>
                      <a:pt x="337" y="2"/>
                      <a:pt x="337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9" y="2"/>
                      <a:pt x="339" y="2"/>
                      <a:pt x="339" y="2"/>
                    </a:cubicBezTo>
                    <a:cubicBezTo>
                      <a:pt x="340" y="2"/>
                      <a:pt x="340" y="2"/>
                      <a:pt x="340" y="2"/>
                    </a:cubicBezTo>
                    <a:cubicBezTo>
                      <a:pt x="340" y="2"/>
                      <a:pt x="340" y="2"/>
                      <a:pt x="340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1" y="2"/>
                      <a:pt x="341" y="2"/>
                      <a:pt x="341" y="2"/>
                    </a:cubicBezTo>
                    <a:cubicBezTo>
                      <a:pt x="340" y="2"/>
                      <a:pt x="340" y="2"/>
                      <a:pt x="340" y="2"/>
                    </a:cubicBezTo>
                    <a:cubicBezTo>
                      <a:pt x="340" y="2"/>
                      <a:pt x="340" y="2"/>
                      <a:pt x="340" y="2"/>
                    </a:cubicBezTo>
                    <a:cubicBezTo>
                      <a:pt x="339" y="2"/>
                      <a:pt x="339" y="2"/>
                      <a:pt x="339" y="2"/>
                    </a:cubicBezTo>
                    <a:cubicBezTo>
                      <a:pt x="339" y="2"/>
                      <a:pt x="339" y="2"/>
                      <a:pt x="339" y="2"/>
                    </a:cubicBezTo>
                    <a:cubicBezTo>
                      <a:pt x="338" y="2"/>
                      <a:pt x="338" y="2"/>
                      <a:pt x="338" y="2"/>
                    </a:cubicBezTo>
                    <a:cubicBezTo>
                      <a:pt x="337" y="2"/>
                      <a:pt x="336" y="2"/>
                      <a:pt x="336" y="2"/>
                    </a:cubicBezTo>
                    <a:cubicBezTo>
                      <a:pt x="335" y="2"/>
                      <a:pt x="335" y="2"/>
                      <a:pt x="335" y="2"/>
                    </a:cubicBezTo>
                    <a:cubicBezTo>
                      <a:pt x="335" y="2"/>
                      <a:pt x="335" y="2"/>
                      <a:pt x="335" y="2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2" y="3"/>
                      <a:pt x="331" y="3"/>
                      <a:pt x="329" y="3"/>
                    </a:cubicBezTo>
                    <a:cubicBezTo>
                      <a:pt x="329" y="3"/>
                      <a:pt x="329" y="3"/>
                      <a:pt x="329" y="3"/>
                    </a:cubicBezTo>
                    <a:cubicBezTo>
                      <a:pt x="330" y="3"/>
                      <a:pt x="330" y="3"/>
                      <a:pt x="330" y="3"/>
                    </a:cubicBezTo>
                    <a:cubicBezTo>
                      <a:pt x="330" y="3"/>
                      <a:pt x="330" y="3"/>
                      <a:pt x="330" y="3"/>
                    </a:cubicBezTo>
                    <a:cubicBezTo>
                      <a:pt x="330" y="3"/>
                      <a:pt x="330" y="3"/>
                      <a:pt x="330" y="3"/>
                    </a:cubicBezTo>
                    <a:cubicBezTo>
                      <a:pt x="330" y="3"/>
                      <a:pt x="329" y="3"/>
                      <a:pt x="328" y="3"/>
                    </a:cubicBezTo>
                    <a:cubicBezTo>
                      <a:pt x="327" y="3"/>
                      <a:pt x="326" y="3"/>
                      <a:pt x="325" y="3"/>
                    </a:cubicBezTo>
                    <a:cubicBezTo>
                      <a:pt x="325" y="3"/>
                      <a:pt x="324" y="4"/>
                      <a:pt x="323" y="4"/>
                    </a:cubicBezTo>
                    <a:cubicBezTo>
                      <a:pt x="323" y="4"/>
                      <a:pt x="323" y="4"/>
                      <a:pt x="323" y="4"/>
                    </a:cubicBezTo>
                    <a:cubicBezTo>
                      <a:pt x="323" y="4"/>
                      <a:pt x="323" y="4"/>
                      <a:pt x="323" y="4"/>
                    </a:cubicBezTo>
                    <a:cubicBezTo>
                      <a:pt x="323" y="4"/>
                      <a:pt x="323" y="4"/>
                      <a:pt x="323" y="4"/>
                    </a:cubicBezTo>
                    <a:cubicBezTo>
                      <a:pt x="322" y="4"/>
                      <a:pt x="322" y="4"/>
                      <a:pt x="322" y="4"/>
                    </a:cubicBezTo>
                    <a:cubicBezTo>
                      <a:pt x="322" y="4"/>
                      <a:pt x="322" y="4"/>
                      <a:pt x="322" y="4"/>
                    </a:cubicBezTo>
                    <a:cubicBezTo>
                      <a:pt x="322" y="4"/>
                      <a:pt x="322" y="4"/>
                      <a:pt x="322" y="4"/>
                    </a:cubicBezTo>
                    <a:cubicBezTo>
                      <a:pt x="321" y="4"/>
                      <a:pt x="321" y="4"/>
                      <a:pt x="321" y="4"/>
                    </a:cubicBezTo>
                    <a:cubicBezTo>
                      <a:pt x="321" y="4"/>
                      <a:pt x="321" y="4"/>
                      <a:pt x="321" y="4"/>
                    </a:cubicBezTo>
                    <a:cubicBezTo>
                      <a:pt x="320" y="4"/>
                      <a:pt x="320" y="4"/>
                      <a:pt x="320" y="4"/>
                    </a:cubicBezTo>
                    <a:cubicBezTo>
                      <a:pt x="320" y="4"/>
                      <a:pt x="320" y="4"/>
                      <a:pt x="320" y="4"/>
                    </a:cubicBezTo>
                    <a:cubicBezTo>
                      <a:pt x="320" y="4"/>
                      <a:pt x="320" y="4"/>
                      <a:pt x="320" y="4"/>
                    </a:cubicBezTo>
                    <a:cubicBezTo>
                      <a:pt x="319" y="4"/>
                      <a:pt x="319" y="4"/>
                      <a:pt x="319" y="4"/>
                    </a:cubicBezTo>
                    <a:cubicBezTo>
                      <a:pt x="319" y="4"/>
                      <a:pt x="318" y="4"/>
                      <a:pt x="317" y="5"/>
                    </a:cubicBezTo>
                    <a:cubicBezTo>
                      <a:pt x="317" y="5"/>
                      <a:pt x="317" y="5"/>
                      <a:pt x="317" y="5"/>
                    </a:cubicBezTo>
                    <a:cubicBezTo>
                      <a:pt x="316" y="5"/>
                      <a:pt x="315" y="5"/>
                      <a:pt x="315" y="5"/>
                    </a:cubicBezTo>
                    <a:cubicBezTo>
                      <a:pt x="315" y="5"/>
                      <a:pt x="315" y="5"/>
                      <a:pt x="314" y="5"/>
                    </a:cubicBezTo>
                    <a:cubicBezTo>
                      <a:pt x="314" y="5"/>
                      <a:pt x="314" y="5"/>
                      <a:pt x="314" y="5"/>
                    </a:cubicBezTo>
                    <a:cubicBezTo>
                      <a:pt x="313" y="5"/>
                      <a:pt x="313" y="5"/>
                      <a:pt x="313" y="5"/>
                    </a:cubicBezTo>
                    <a:cubicBezTo>
                      <a:pt x="313" y="5"/>
                      <a:pt x="313" y="5"/>
                      <a:pt x="314" y="5"/>
                    </a:cubicBezTo>
                    <a:cubicBezTo>
                      <a:pt x="314" y="5"/>
                      <a:pt x="314" y="5"/>
                      <a:pt x="314" y="5"/>
                    </a:cubicBezTo>
                    <a:cubicBezTo>
                      <a:pt x="315" y="5"/>
                      <a:pt x="315" y="5"/>
                      <a:pt x="315" y="5"/>
                    </a:cubicBezTo>
                    <a:cubicBezTo>
                      <a:pt x="314" y="5"/>
                      <a:pt x="313" y="6"/>
                      <a:pt x="312" y="6"/>
                    </a:cubicBezTo>
                    <a:cubicBezTo>
                      <a:pt x="311" y="6"/>
                      <a:pt x="311" y="6"/>
                      <a:pt x="311" y="6"/>
                    </a:cubicBezTo>
                    <a:cubicBezTo>
                      <a:pt x="311" y="6"/>
                      <a:pt x="311" y="6"/>
                      <a:pt x="311" y="6"/>
                    </a:cubicBezTo>
                    <a:cubicBezTo>
                      <a:pt x="310" y="6"/>
                      <a:pt x="310" y="6"/>
                      <a:pt x="310" y="6"/>
                    </a:cubicBezTo>
                    <a:cubicBezTo>
                      <a:pt x="309" y="6"/>
                      <a:pt x="308" y="6"/>
                      <a:pt x="307" y="7"/>
                    </a:cubicBezTo>
                    <a:cubicBezTo>
                      <a:pt x="306" y="7"/>
                      <a:pt x="305" y="7"/>
                      <a:pt x="305" y="7"/>
                    </a:cubicBezTo>
                    <a:cubicBezTo>
                      <a:pt x="304" y="7"/>
                      <a:pt x="304" y="7"/>
                      <a:pt x="304" y="7"/>
                    </a:cubicBezTo>
                    <a:cubicBezTo>
                      <a:pt x="303" y="7"/>
                      <a:pt x="303" y="7"/>
                      <a:pt x="303" y="7"/>
                    </a:cubicBezTo>
                    <a:cubicBezTo>
                      <a:pt x="303" y="7"/>
                      <a:pt x="303" y="7"/>
                      <a:pt x="303" y="7"/>
                    </a:cubicBezTo>
                    <a:cubicBezTo>
                      <a:pt x="303" y="7"/>
                      <a:pt x="303" y="7"/>
                      <a:pt x="303" y="7"/>
                    </a:cubicBezTo>
                    <a:cubicBezTo>
                      <a:pt x="302" y="8"/>
                      <a:pt x="302" y="8"/>
                      <a:pt x="302" y="8"/>
                    </a:cubicBezTo>
                    <a:cubicBezTo>
                      <a:pt x="302" y="8"/>
                      <a:pt x="302" y="8"/>
                      <a:pt x="302" y="8"/>
                    </a:cubicBezTo>
                    <a:cubicBezTo>
                      <a:pt x="302" y="7"/>
                      <a:pt x="302" y="7"/>
                      <a:pt x="302" y="7"/>
                    </a:cubicBezTo>
                    <a:cubicBezTo>
                      <a:pt x="302" y="7"/>
                      <a:pt x="302" y="7"/>
                      <a:pt x="302" y="7"/>
                    </a:cubicBezTo>
                    <a:cubicBezTo>
                      <a:pt x="301" y="8"/>
                      <a:pt x="301" y="8"/>
                      <a:pt x="301" y="8"/>
                    </a:cubicBezTo>
                    <a:cubicBezTo>
                      <a:pt x="300" y="8"/>
                      <a:pt x="300" y="8"/>
                      <a:pt x="300" y="8"/>
                    </a:cubicBezTo>
                    <a:cubicBezTo>
                      <a:pt x="300" y="8"/>
                      <a:pt x="300" y="8"/>
                      <a:pt x="299" y="8"/>
                    </a:cubicBezTo>
                    <a:cubicBezTo>
                      <a:pt x="299" y="8"/>
                      <a:pt x="298" y="8"/>
                      <a:pt x="298" y="8"/>
                    </a:cubicBezTo>
                    <a:cubicBezTo>
                      <a:pt x="298" y="8"/>
                      <a:pt x="298" y="8"/>
                      <a:pt x="298" y="8"/>
                    </a:cubicBezTo>
                    <a:cubicBezTo>
                      <a:pt x="298" y="8"/>
                      <a:pt x="298" y="8"/>
                      <a:pt x="297" y="8"/>
                    </a:cubicBezTo>
                    <a:cubicBezTo>
                      <a:pt x="296" y="8"/>
                      <a:pt x="296" y="8"/>
                      <a:pt x="296" y="8"/>
                    </a:cubicBezTo>
                    <a:cubicBezTo>
                      <a:pt x="295" y="8"/>
                      <a:pt x="295" y="8"/>
                      <a:pt x="295" y="8"/>
                    </a:cubicBezTo>
                    <a:cubicBezTo>
                      <a:pt x="295" y="8"/>
                      <a:pt x="295" y="8"/>
                      <a:pt x="295" y="8"/>
                    </a:cubicBezTo>
                    <a:cubicBezTo>
                      <a:pt x="295" y="9"/>
                      <a:pt x="295" y="9"/>
                      <a:pt x="295" y="9"/>
                    </a:cubicBezTo>
                    <a:cubicBezTo>
                      <a:pt x="294" y="9"/>
                      <a:pt x="294" y="9"/>
                      <a:pt x="294" y="9"/>
                    </a:cubicBezTo>
                    <a:cubicBezTo>
                      <a:pt x="294" y="9"/>
                      <a:pt x="294" y="9"/>
                      <a:pt x="294" y="9"/>
                    </a:cubicBezTo>
                    <a:cubicBezTo>
                      <a:pt x="293" y="9"/>
                      <a:pt x="293" y="9"/>
                      <a:pt x="293" y="9"/>
                    </a:cubicBezTo>
                    <a:cubicBezTo>
                      <a:pt x="292" y="9"/>
                      <a:pt x="292" y="9"/>
                      <a:pt x="292" y="9"/>
                    </a:cubicBezTo>
                    <a:cubicBezTo>
                      <a:pt x="292" y="9"/>
                      <a:pt x="292" y="9"/>
                      <a:pt x="292" y="9"/>
                    </a:cubicBezTo>
                    <a:cubicBezTo>
                      <a:pt x="292" y="9"/>
                      <a:pt x="292" y="9"/>
                      <a:pt x="292" y="9"/>
                    </a:cubicBezTo>
                    <a:cubicBezTo>
                      <a:pt x="289" y="10"/>
                      <a:pt x="287" y="11"/>
                      <a:pt x="284" y="11"/>
                    </a:cubicBezTo>
                    <a:cubicBezTo>
                      <a:pt x="284" y="11"/>
                      <a:pt x="284" y="11"/>
                      <a:pt x="284" y="11"/>
                    </a:cubicBezTo>
                    <a:cubicBezTo>
                      <a:pt x="283" y="12"/>
                      <a:pt x="283" y="12"/>
                      <a:pt x="283" y="12"/>
                    </a:cubicBezTo>
                    <a:cubicBezTo>
                      <a:pt x="283" y="12"/>
                      <a:pt x="283" y="12"/>
                      <a:pt x="283" y="12"/>
                    </a:cubicBezTo>
                    <a:cubicBezTo>
                      <a:pt x="282" y="12"/>
                      <a:pt x="282" y="12"/>
                      <a:pt x="282" y="12"/>
                    </a:cubicBezTo>
                    <a:cubicBezTo>
                      <a:pt x="282" y="12"/>
                      <a:pt x="282" y="12"/>
                      <a:pt x="282" y="12"/>
                    </a:cubicBezTo>
                    <a:cubicBezTo>
                      <a:pt x="283" y="12"/>
                      <a:pt x="283" y="12"/>
                      <a:pt x="283" y="12"/>
                    </a:cubicBezTo>
                    <a:cubicBezTo>
                      <a:pt x="284" y="12"/>
                      <a:pt x="284" y="12"/>
                      <a:pt x="284" y="12"/>
                    </a:cubicBezTo>
                    <a:cubicBezTo>
                      <a:pt x="284" y="12"/>
                      <a:pt x="284" y="12"/>
                      <a:pt x="285" y="12"/>
                    </a:cubicBezTo>
                    <a:cubicBezTo>
                      <a:pt x="285" y="12"/>
                      <a:pt x="285" y="12"/>
                      <a:pt x="285" y="12"/>
                    </a:cubicBezTo>
                    <a:cubicBezTo>
                      <a:pt x="285" y="12"/>
                      <a:pt x="285" y="12"/>
                      <a:pt x="285" y="12"/>
                    </a:cubicBezTo>
                    <a:cubicBezTo>
                      <a:pt x="284" y="12"/>
                      <a:pt x="283" y="12"/>
                      <a:pt x="282" y="13"/>
                    </a:cubicBezTo>
                    <a:cubicBezTo>
                      <a:pt x="282" y="13"/>
                      <a:pt x="282" y="13"/>
                      <a:pt x="281" y="13"/>
                    </a:cubicBezTo>
                    <a:cubicBezTo>
                      <a:pt x="281" y="13"/>
                      <a:pt x="281" y="13"/>
                      <a:pt x="281" y="13"/>
                    </a:cubicBezTo>
                    <a:cubicBezTo>
                      <a:pt x="280" y="13"/>
                      <a:pt x="280" y="13"/>
                      <a:pt x="279" y="13"/>
                    </a:cubicBezTo>
                    <a:cubicBezTo>
                      <a:pt x="279" y="13"/>
                      <a:pt x="279" y="13"/>
                      <a:pt x="279" y="13"/>
                    </a:cubicBezTo>
                    <a:cubicBezTo>
                      <a:pt x="279" y="13"/>
                      <a:pt x="279" y="13"/>
                      <a:pt x="279" y="13"/>
                    </a:cubicBezTo>
                    <a:cubicBezTo>
                      <a:pt x="279" y="13"/>
                      <a:pt x="279" y="13"/>
                      <a:pt x="279" y="13"/>
                    </a:cubicBezTo>
                    <a:cubicBezTo>
                      <a:pt x="279" y="13"/>
                      <a:pt x="279" y="13"/>
                      <a:pt x="279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80" y="13"/>
                      <a:pt x="280" y="13"/>
                      <a:pt x="280" y="13"/>
                    </a:cubicBezTo>
                    <a:cubicBezTo>
                      <a:pt x="279" y="13"/>
                      <a:pt x="279" y="13"/>
                      <a:pt x="279" y="13"/>
                    </a:cubicBezTo>
                    <a:cubicBezTo>
                      <a:pt x="278" y="13"/>
                      <a:pt x="278" y="13"/>
                      <a:pt x="278" y="13"/>
                    </a:cubicBezTo>
                    <a:cubicBezTo>
                      <a:pt x="278" y="13"/>
                      <a:pt x="278" y="13"/>
                      <a:pt x="278" y="13"/>
                    </a:cubicBezTo>
                    <a:cubicBezTo>
                      <a:pt x="279" y="13"/>
                      <a:pt x="279" y="13"/>
                      <a:pt x="279" y="13"/>
                    </a:cubicBezTo>
                    <a:cubicBezTo>
                      <a:pt x="279" y="13"/>
                      <a:pt x="279" y="13"/>
                      <a:pt x="279" y="13"/>
                    </a:cubicBezTo>
                    <a:cubicBezTo>
                      <a:pt x="278" y="13"/>
                      <a:pt x="278" y="13"/>
                      <a:pt x="277" y="13"/>
                    </a:cubicBezTo>
                    <a:cubicBezTo>
                      <a:pt x="277" y="13"/>
                      <a:pt x="277" y="13"/>
                      <a:pt x="277" y="13"/>
                    </a:cubicBezTo>
                    <a:cubicBezTo>
                      <a:pt x="276" y="14"/>
                      <a:pt x="275" y="14"/>
                      <a:pt x="274" y="14"/>
                    </a:cubicBezTo>
                    <a:cubicBezTo>
                      <a:pt x="274" y="14"/>
                      <a:pt x="274" y="14"/>
                      <a:pt x="274" y="14"/>
                    </a:cubicBezTo>
                    <a:cubicBezTo>
                      <a:pt x="273" y="15"/>
                      <a:pt x="273" y="15"/>
                      <a:pt x="271" y="15"/>
                    </a:cubicBezTo>
                    <a:cubicBezTo>
                      <a:pt x="271" y="16"/>
                      <a:pt x="271" y="16"/>
                      <a:pt x="271" y="16"/>
                    </a:cubicBezTo>
                    <a:cubicBezTo>
                      <a:pt x="270" y="16"/>
                      <a:pt x="270" y="16"/>
                      <a:pt x="270" y="16"/>
                    </a:cubicBezTo>
                    <a:cubicBezTo>
                      <a:pt x="270" y="16"/>
                      <a:pt x="270" y="16"/>
                      <a:pt x="270" y="16"/>
                    </a:cubicBezTo>
                    <a:cubicBezTo>
                      <a:pt x="269" y="16"/>
                      <a:pt x="269" y="16"/>
                      <a:pt x="269" y="16"/>
                    </a:cubicBezTo>
                    <a:cubicBezTo>
                      <a:pt x="269" y="16"/>
                      <a:pt x="269" y="16"/>
                      <a:pt x="269" y="16"/>
                    </a:cubicBezTo>
                    <a:cubicBezTo>
                      <a:pt x="268" y="16"/>
                      <a:pt x="268" y="16"/>
                      <a:pt x="268" y="16"/>
                    </a:cubicBezTo>
                    <a:cubicBezTo>
                      <a:pt x="268" y="17"/>
                      <a:pt x="268" y="17"/>
                      <a:pt x="268" y="17"/>
                    </a:cubicBezTo>
                    <a:cubicBezTo>
                      <a:pt x="267" y="17"/>
                      <a:pt x="267" y="17"/>
                      <a:pt x="267" y="17"/>
                    </a:cubicBezTo>
                    <a:cubicBezTo>
                      <a:pt x="267" y="17"/>
                      <a:pt x="267" y="17"/>
                      <a:pt x="267" y="17"/>
                    </a:cubicBezTo>
                    <a:cubicBezTo>
                      <a:pt x="267" y="17"/>
                      <a:pt x="267" y="17"/>
                      <a:pt x="267" y="17"/>
                    </a:cubicBezTo>
                    <a:cubicBezTo>
                      <a:pt x="266" y="17"/>
                      <a:pt x="266" y="17"/>
                      <a:pt x="266" y="17"/>
                    </a:cubicBezTo>
                    <a:cubicBezTo>
                      <a:pt x="266" y="17"/>
                      <a:pt x="266" y="17"/>
                      <a:pt x="266" y="17"/>
                    </a:cubicBezTo>
                    <a:cubicBezTo>
                      <a:pt x="266" y="17"/>
                      <a:pt x="266" y="17"/>
                      <a:pt x="266" y="17"/>
                    </a:cubicBezTo>
                    <a:cubicBezTo>
                      <a:pt x="265" y="18"/>
                      <a:pt x="265" y="18"/>
                      <a:pt x="265" y="18"/>
                    </a:cubicBezTo>
                    <a:cubicBezTo>
                      <a:pt x="265" y="18"/>
                      <a:pt x="265" y="18"/>
                      <a:pt x="265" y="18"/>
                    </a:cubicBezTo>
                    <a:cubicBezTo>
                      <a:pt x="265" y="18"/>
                      <a:pt x="265" y="18"/>
                      <a:pt x="265" y="18"/>
                    </a:cubicBezTo>
                    <a:cubicBezTo>
                      <a:pt x="265" y="18"/>
                      <a:pt x="265" y="18"/>
                      <a:pt x="265" y="18"/>
                    </a:cubicBezTo>
                    <a:cubicBezTo>
                      <a:pt x="265" y="18"/>
                      <a:pt x="265" y="18"/>
                      <a:pt x="265" y="18"/>
                    </a:cubicBezTo>
                    <a:cubicBezTo>
                      <a:pt x="266" y="18"/>
                      <a:pt x="266" y="18"/>
                      <a:pt x="266" y="18"/>
                    </a:cubicBezTo>
                    <a:cubicBezTo>
                      <a:pt x="266" y="17"/>
                      <a:pt x="267" y="17"/>
                      <a:pt x="268" y="17"/>
                    </a:cubicBezTo>
                    <a:cubicBezTo>
                      <a:pt x="268" y="17"/>
                      <a:pt x="268" y="17"/>
                      <a:pt x="268" y="17"/>
                    </a:cubicBezTo>
                    <a:cubicBezTo>
                      <a:pt x="268" y="17"/>
                      <a:pt x="268" y="17"/>
                      <a:pt x="268" y="17"/>
                    </a:cubicBezTo>
                    <a:cubicBezTo>
                      <a:pt x="268" y="17"/>
                      <a:pt x="268" y="17"/>
                      <a:pt x="268" y="17"/>
                    </a:cubicBezTo>
                    <a:cubicBezTo>
                      <a:pt x="268" y="17"/>
                      <a:pt x="268" y="17"/>
                      <a:pt x="268" y="17"/>
                    </a:cubicBezTo>
                    <a:cubicBezTo>
                      <a:pt x="268" y="17"/>
                      <a:pt x="268" y="17"/>
                      <a:pt x="268" y="17"/>
                    </a:cubicBezTo>
                    <a:cubicBezTo>
                      <a:pt x="268" y="17"/>
                      <a:pt x="268" y="17"/>
                      <a:pt x="269" y="17"/>
                    </a:cubicBezTo>
                    <a:cubicBezTo>
                      <a:pt x="269" y="17"/>
                      <a:pt x="269" y="17"/>
                      <a:pt x="269" y="17"/>
                    </a:cubicBezTo>
                    <a:cubicBezTo>
                      <a:pt x="269" y="17"/>
                      <a:pt x="269" y="17"/>
                      <a:pt x="269" y="17"/>
                    </a:cubicBezTo>
                    <a:cubicBezTo>
                      <a:pt x="269" y="17"/>
                      <a:pt x="269" y="17"/>
                      <a:pt x="269" y="17"/>
                    </a:cubicBezTo>
                    <a:cubicBezTo>
                      <a:pt x="269" y="17"/>
                      <a:pt x="269" y="17"/>
                      <a:pt x="269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0" y="17"/>
                      <a:pt x="270" y="17"/>
                      <a:pt x="270" y="17"/>
                    </a:cubicBezTo>
                    <a:cubicBezTo>
                      <a:pt x="271" y="17"/>
                      <a:pt x="271" y="17"/>
                      <a:pt x="271" y="17"/>
                    </a:cubicBezTo>
                    <a:cubicBezTo>
                      <a:pt x="271" y="17"/>
                      <a:pt x="271" y="17"/>
                      <a:pt x="271" y="17"/>
                    </a:cubicBezTo>
                    <a:cubicBezTo>
                      <a:pt x="272" y="16"/>
                      <a:pt x="272" y="16"/>
                      <a:pt x="272" y="16"/>
                    </a:cubicBezTo>
                    <a:cubicBezTo>
                      <a:pt x="271" y="17"/>
                      <a:pt x="271" y="17"/>
                      <a:pt x="271" y="17"/>
                    </a:cubicBezTo>
                    <a:cubicBezTo>
                      <a:pt x="271" y="17"/>
                      <a:pt x="271" y="17"/>
                      <a:pt x="271" y="17"/>
                    </a:cubicBezTo>
                    <a:cubicBezTo>
                      <a:pt x="271" y="17"/>
                      <a:pt x="271" y="17"/>
                      <a:pt x="271" y="17"/>
                    </a:cubicBezTo>
                    <a:cubicBezTo>
                      <a:pt x="271" y="17"/>
                      <a:pt x="271" y="17"/>
                      <a:pt x="271" y="17"/>
                    </a:cubicBezTo>
                    <a:cubicBezTo>
                      <a:pt x="271" y="18"/>
                      <a:pt x="271" y="18"/>
                      <a:pt x="271" y="18"/>
                    </a:cubicBezTo>
                    <a:cubicBezTo>
                      <a:pt x="270" y="18"/>
                      <a:pt x="270" y="18"/>
                      <a:pt x="270" y="18"/>
                    </a:cubicBezTo>
                    <a:cubicBezTo>
                      <a:pt x="270" y="18"/>
                      <a:pt x="270" y="18"/>
                      <a:pt x="270" y="18"/>
                    </a:cubicBezTo>
                    <a:cubicBezTo>
                      <a:pt x="270" y="18"/>
                      <a:pt x="270" y="18"/>
                      <a:pt x="270" y="18"/>
                    </a:cubicBezTo>
                    <a:cubicBezTo>
                      <a:pt x="270" y="18"/>
                      <a:pt x="270" y="18"/>
                      <a:pt x="270" y="18"/>
                    </a:cubicBezTo>
                    <a:cubicBezTo>
                      <a:pt x="270" y="18"/>
                      <a:pt x="270" y="18"/>
                      <a:pt x="270" y="18"/>
                    </a:cubicBezTo>
                    <a:cubicBezTo>
                      <a:pt x="270" y="18"/>
                      <a:pt x="270" y="18"/>
                      <a:pt x="270" y="18"/>
                    </a:cubicBezTo>
                    <a:cubicBezTo>
                      <a:pt x="269" y="19"/>
                      <a:pt x="269" y="19"/>
                      <a:pt x="269" y="19"/>
                    </a:cubicBezTo>
                    <a:cubicBezTo>
                      <a:pt x="270" y="19"/>
                      <a:pt x="270" y="19"/>
                      <a:pt x="270" y="19"/>
                    </a:cubicBezTo>
                    <a:cubicBezTo>
                      <a:pt x="270" y="19"/>
                      <a:pt x="270" y="19"/>
                      <a:pt x="270" y="19"/>
                    </a:cubicBezTo>
                    <a:cubicBezTo>
                      <a:pt x="268" y="19"/>
                      <a:pt x="268" y="19"/>
                      <a:pt x="268" y="19"/>
                    </a:cubicBezTo>
                    <a:cubicBezTo>
                      <a:pt x="268" y="19"/>
                      <a:pt x="268" y="19"/>
                      <a:pt x="268" y="19"/>
                    </a:cubicBezTo>
                    <a:cubicBezTo>
                      <a:pt x="268" y="20"/>
                      <a:pt x="268" y="20"/>
                      <a:pt x="268" y="20"/>
                    </a:cubicBezTo>
                    <a:cubicBezTo>
                      <a:pt x="267" y="20"/>
                      <a:pt x="267" y="20"/>
                      <a:pt x="267" y="20"/>
                    </a:cubicBezTo>
                    <a:cubicBezTo>
                      <a:pt x="266" y="21"/>
                      <a:pt x="264" y="21"/>
                      <a:pt x="263" y="22"/>
                    </a:cubicBezTo>
                    <a:cubicBezTo>
                      <a:pt x="262" y="22"/>
                      <a:pt x="262" y="22"/>
                      <a:pt x="262" y="22"/>
                    </a:cubicBezTo>
                    <a:cubicBezTo>
                      <a:pt x="262" y="22"/>
                      <a:pt x="262" y="22"/>
                      <a:pt x="262" y="22"/>
                    </a:cubicBezTo>
                    <a:cubicBezTo>
                      <a:pt x="261" y="22"/>
                      <a:pt x="261" y="22"/>
                      <a:pt x="261" y="22"/>
                    </a:cubicBezTo>
                    <a:cubicBezTo>
                      <a:pt x="261" y="22"/>
                      <a:pt x="261" y="22"/>
                      <a:pt x="261" y="22"/>
                    </a:cubicBezTo>
                    <a:cubicBezTo>
                      <a:pt x="261" y="22"/>
                      <a:pt x="261" y="22"/>
                      <a:pt x="261" y="22"/>
                    </a:cubicBezTo>
                    <a:cubicBezTo>
                      <a:pt x="261" y="23"/>
                      <a:pt x="261" y="23"/>
                      <a:pt x="261" y="23"/>
                    </a:cubicBezTo>
                    <a:cubicBezTo>
                      <a:pt x="261" y="23"/>
                      <a:pt x="261" y="23"/>
                      <a:pt x="261" y="23"/>
                    </a:cubicBezTo>
                    <a:cubicBezTo>
                      <a:pt x="261" y="23"/>
                      <a:pt x="261" y="23"/>
                      <a:pt x="261" y="23"/>
                    </a:cubicBezTo>
                    <a:cubicBezTo>
                      <a:pt x="260" y="23"/>
                      <a:pt x="260" y="23"/>
                      <a:pt x="259" y="24"/>
                    </a:cubicBezTo>
                    <a:cubicBezTo>
                      <a:pt x="259" y="24"/>
                      <a:pt x="259" y="24"/>
                      <a:pt x="259" y="24"/>
                    </a:cubicBezTo>
                    <a:cubicBezTo>
                      <a:pt x="259" y="24"/>
                      <a:pt x="258" y="24"/>
                      <a:pt x="258" y="24"/>
                    </a:cubicBezTo>
                    <a:cubicBezTo>
                      <a:pt x="257" y="25"/>
                      <a:pt x="257" y="25"/>
                      <a:pt x="257" y="25"/>
                    </a:cubicBezTo>
                    <a:cubicBezTo>
                      <a:pt x="257" y="25"/>
                      <a:pt x="257" y="25"/>
                      <a:pt x="257" y="25"/>
                    </a:cubicBezTo>
                    <a:cubicBezTo>
                      <a:pt x="256" y="25"/>
                      <a:pt x="256" y="25"/>
                      <a:pt x="256" y="25"/>
                    </a:cubicBezTo>
                    <a:cubicBezTo>
                      <a:pt x="256" y="26"/>
                      <a:pt x="255" y="26"/>
                      <a:pt x="254" y="26"/>
                    </a:cubicBezTo>
                    <a:cubicBezTo>
                      <a:pt x="254" y="27"/>
                      <a:pt x="253" y="27"/>
                      <a:pt x="252" y="27"/>
                    </a:cubicBezTo>
                    <a:cubicBezTo>
                      <a:pt x="252" y="28"/>
                      <a:pt x="252" y="28"/>
                      <a:pt x="252" y="28"/>
                    </a:cubicBezTo>
                    <a:cubicBezTo>
                      <a:pt x="251" y="28"/>
                      <a:pt x="251" y="28"/>
                      <a:pt x="251" y="28"/>
                    </a:cubicBezTo>
                    <a:cubicBezTo>
                      <a:pt x="251" y="28"/>
                      <a:pt x="251" y="28"/>
                      <a:pt x="250" y="29"/>
                    </a:cubicBezTo>
                    <a:cubicBezTo>
                      <a:pt x="249" y="29"/>
                      <a:pt x="249" y="29"/>
                      <a:pt x="247" y="30"/>
                    </a:cubicBezTo>
                    <a:cubicBezTo>
                      <a:pt x="246" y="31"/>
                      <a:pt x="245" y="31"/>
                      <a:pt x="244" y="32"/>
                    </a:cubicBezTo>
                    <a:cubicBezTo>
                      <a:pt x="243" y="32"/>
                      <a:pt x="242" y="32"/>
                      <a:pt x="242" y="33"/>
                    </a:cubicBezTo>
                    <a:cubicBezTo>
                      <a:pt x="242" y="33"/>
                      <a:pt x="242" y="33"/>
                      <a:pt x="242" y="33"/>
                    </a:cubicBezTo>
                    <a:cubicBezTo>
                      <a:pt x="242" y="33"/>
                      <a:pt x="241" y="33"/>
                      <a:pt x="240" y="34"/>
                    </a:cubicBezTo>
                    <a:cubicBezTo>
                      <a:pt x="239" y="34"/>
                      <a:pt x="239" y="34"/>
                      <a:pt x="239" y="34"/>
                    </a:cubicBezTo>
                    <a:cubicBezTo>
                      <a:pt x="238" y="35"/>
                      <a:pt x="237" y="35"/>
                      <a:pt x="235" y="36"/>
                    </a:cubicBezTo>
                    <a:cubicBezTo>
                      <a:pt x="235" y="36"/>
                      <a:pt x="235" y="36"/>
                      <a:pt x="235" y="36"/>
                    </a:cubicBezTo>
                    <a:cubicBezTo>
                      <a:pt x="234" y="36"/>
                      <a:pt x="233" y="37"/>
                      <a:pt x="233" y="37"/>
                    </a:cubicBezTo>
                    <a:cubicBezTo>
                      <a:pt x="232" y="38"/>
                      <a:pt x="232" y="38"/>
                      <a:pt x="232" y="38"/>
                    </a:cubicBezTo>
                    <a:cubicBezTo>
                      <a:pt x="232" y="38"/>
                      <a:pt x="232" y="38"/>
                      <a:pt x="232" y="38"/>
                    </a:cubicBezTo>
                    <a:cubicBezTo>
                      <a:pt x="233" y="38"/>
                      <a:pt x="233" y="38"/>
                      <a:pt x="234" y="38"/>
                    </a:cubicBezTo>
                    <a:cubicBezTo>
                      <a:pt x="235" y="37"/>
                      <a:pt x="235" y="37"/>
                      <a:pt x="237" y="38"/>
                    </a:cubicBezTo>
                    <a:cubicBezTo>
                      <a:pt x="234" y="39"/>
                      <a:pt x="234" y="39"/>
                      <a:pt x="233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233" y="40"/>
                      <a:pt x="233" y="40"/>
                      <a:pt x="233" y="40"/>
                    </a:cubicBezTo>
                    <a:cubicBezTo>
                      <a:pt x="232" y="42"/>
                      <a:pt x="232" y="42"/>
                      <a:pt x="231" y="43"/>
                    </a:cubicBezTo>
                    <a:cubicBezTo>
                      <a:pt x="230" y="43"/>
                      <a:pt x="230" y="43"/>
                      <a:pt x="230" y="43"/>
                    </a:cubicBezTo>
                    <a:cubicBezTo>
                      <a:pt x="230" y="43"/>
                      <a:pt x="230" y="43"/>
                      <a:pt x="229" y="43"/>
                    </a:cubicBezTo>
                    <a:cubicBezTo>
                      <a:pt x="229" y="43"/>
                      <a:pt x="229" y="43"/>
                      <a:pt x="229" y="43"/>
                    </a:cubicBezTo>
                    <a:cubicBezTo>
                      <a:pt x="229" y="43"/>
                      <a:pt x="229" y="43"/>
                      <a:pt x="228" y="42"/>
                    </a:cubicBezTo>
                    <a:cubicBezTo>
                      <a:pt x="229" y="42"/>
                      <a:pt x="229" y="42"/>
                      <a:pt x="229" y="42"/>
                    </a:cubicBezTo>
                    <a:cubicBezTo>
                      <a:pt x="219" y="46"/>
                      <a:pt x="219" y="46"/>
                      <a:pt x="219" y="46"/>
                    </a:cubicBezTo>
                    <a:cubicBezTo>
                      <a:pt x="219" y="47"/>
                      <a:pt x="219" y="47"/>
                      <a:pt x="217" y="49"/>
                    </a:cubicBezTo>
                    <a:cubicBezTo>
                      <a:pt x="220" y="48"/>
                      <a:pt x="220" y="48"/>
                      <a:pt x="221" y="48"/>
                    </a:cubicBezTo>
                    <a:cubicBezTo>
                      <a:pt x="222" y="47"/>
                      <a:pt x="223" y="46"/>
                      <a:pt x="224" y="46"/>
                    </a:cubicBezTo>
                    <a:cubicBezTo>
                      <a:pt x="224" y="45"/>
                      <a:pt x="224" y="45"/>
                      <a:pt x="224" y="45"/>
                    </a:cubicBezTo>
                    <a:cubicBezTo>
                      <a:pt x="225" y="44"/>
                      <a:pt x="225" y="44"/>
                      <a:pt x="225" y="44"/>
                    </a:cubicBezTo>
                    <a:cubicBezTo>
                      <a:pt x="225" y="44"/>
                      <a:pt x="225" y="44"/>
                      <a:pt x="226" y="44"/>
                    </a:cubicBezTo>
                    <a:cubicBezTo>
                      <a:pt x="226" y="45"/>
                      <a:pt x="226" y="45"/>
                      <a:pt x="226" y="45"/>
                    </a:cubicBezTo>
                    <a:cubicBezTo>
                      <a:pt x="226" y="45"/>
                      <a:pt x="226" y="45"/>
                      <a:pt x="227" y="46"/>
                    </a:cubicBezTo>
                    <a:cubicBezTo>
                      <a:pt x="226" y="46"/>
                      <a:pt x="226" y="46"/>
                      <a:pt x="226" y="46"/>
                    </a:cubicBezTo>
                    <a:cubicBezTo>
                      <a:pt x="226" y="46"/>
                      <a:pt x="225" y="47"/>
                      <a:pt x="225" y="47"/>
                    </a:cubicBezTo>
                    <a:cubicBezTo>
                      <a:pt x="224" y="47"/>
                      <a:pt x="223" y="48"/>
                      <a:pt x="222" y="48"/>
                    </a:cubicBezTo>
                    <a:cubicBezTo>
                      <a:pt x="222" y="48"/>
                      <a:pt x="222" y="48"/>
                      <a:pt x="221" y="49"/>
                    </a:cubicBezTo>
                    <a:cubicBezTo>
                      <a:pt x="221" y="49"/>
                      <a:pt x="220" y="50"/>
                      <a:pt x="220" y="50"/>
                    </a:cubicBezTo>
                    <a:cubicBezTo>
                      <a:pt x="219" y="51"/>
                      <a:pt x="218" y="52"/>
                      <a:pt x="217" y="52"/>
                    </a:cubicBezTo>
                    <a:cubicBezTo>
                      <a:pt x="217" y="52"/>
                      <a:pt x="216" y="52"/>
                      <a:pt x="215" y="52"/>
                    </a:cubicBezTo>
                    <a:cubicBezTo>
                      <a:pt x="215" y="52"/>
                      <a:pt x="214" y="53"/>
                      <a:pt x="213" y="53"/>
                    </a:cubicBezTo>
                    <a:cubicBezTo>
                      <a:pt x="213" y="53"/>
                      <a:pt x="213" y="53"/>
                      <a:pt x="213" y="53"/>
                    </a:cubicBezTo>
                    <a:cubicBezTo>
                      <a:pt x="213" y="53"/>
                      <a:pt x="213" y="53"/>
                      <a:pt x="212" y="53"/>
                    </a:cubicBezTo>
                    <a:cubicBezTo>
                      <a:pt x="211" y="54"/>
                      <a:pt x="209" y="55"/>
                      <a:pt x="208" y="55"/>
                    </a:cubicBezTo>
                    <a:cubicBezTo>
                      <a:pt x="206" y="56"/>
                      <a:pt x="204" y="56"/>
                      <a:pt x="203" y="58"/>
                    </a:cubicBezTo>
                    <a:cubicBezTo>
                      <a:pt x="203" y="58"/>
                      <a:pt x="203" y="58"/>
                      <a:pt x="202" y="59"/>
                    </a:cubicBezTo>
                    <a:cubicBezTo>
                      <a:pt x="193" y="66"/>
                      <a:pt x="193" y="66"/>
                      <a:pt x="193" y="67"/>
                    </a:cubicBezTo>
                    <a:cubicBezTo>
                      <a:pt x="194" y="67"/>
                      <a:pt x="194" y="67"/>
                      <a:pt x="195" y="67"/>
                    </a:cubicBezTo>
                    <a:cubicBezTo>
                      <a:pt x="195" y="67"/>
                      <a:pt x="195" y="67"/>
                      <a:pt x="195" y="67"/>
                    </a:cubicBezTo>
                    <a:cubicBezTo>
                      <a:pt x="195" y="68"/>
                      <a:pt x="194" y="68"/>
                      <a:pt x="194" y="69"/>
                    </a:cubicBezTo>
                    <a:cubicBezTo>
                      <a:pt x="193" y="69"/>
                      <a:pt x="193" y="68"/>
                      <a:pt x="193" y="69"/>
                    </a:cubicBezTo>
                    <a:cubicBezTo>
                      <a:pt x="187" y="73"/>
                      <a:pt x="187" y="73"/>
                      <a:pt x="186" y="74"/>
                    </a:cubicBezTo>
                    <a:cubicBezTo>
                      <a:pt x="188" y="74"/>
                      <a:pt x="189" y="72"/>
                      <a:pt x="191" y="73"/>
                    </a:cubicBezTo>
                    <a:cubicBezTo>
                      <a:pt x="190" y="73"/>
                      <a:pt x="189" y="74"/>
                      <a:pt x="187" y="76"/>
                    </a:cubicBezTo>
                    <a:cubicBezTo>
                      <a:pt x="182" y="79"/>
                      <a:pt x="178" y="81"/>
                      <a:pt x="173" y="94"/>
                    </a:cubicBezTo>
                    <a:cubicBezTo>
                      <a:pt x="173" y="95"/>
                      <a:pt x="173" y="95"/>
                      <a:pt x="173" y="95"/>
                    </a:cubicBezTo>
                    <a:cubicBezTo>
                      <a:pt x="173" y="95"/>
                      <a:pt x="173" y="96"/>
                      <a:pt x="173" y="97"/>
                    </a:cubicBezTo>
                    <a:cubicBezTo>
                      <a:pt x="174" y="97"/>
                      <a:pt x="174" y="97"/>
                      <a:pt x="175" y="96"/>
                    </a:cubicBezTo>
                    <a:cubicBezTo>
                      <a:pt x="175" y="96"/>
                      <a:pt x="175" y="96"/>
                      <a:pt x="176" y="96"/>
                    </a:cubicBezTo>
                    <a:cubicBezTo>
                      <a:pt x="176" y="96"/>
                      <a:pt x="176" y="96"/>
                      <a:pt x="177" y="97"/>
                    </a:cubicBezTo>
                    <a:cubicBezTo>
                      <a:pt x="176" y="97"/>
                      <a:pt x="176" y="98"/>
                      <a:pt x="175" y="99"/>
                    </a:cubicBezTo>
                    <a:cubicBezTo>
                      <a:pt x="176" y="99"/>
                      <a:pt x="176" y="100"/>
                      <a:pt x="177" y="100"/>
                    </a:cubicBezTo>
                    <a:cubicBezTo>
                      <a:pt x="176" y="101"/>
                      <a:pt x="176" y="102"/>
                      <a:pt x="176" y="102"/>
                    </a:cubicBezTo>
                    <a:cubicBezTo>
                      <a:pt x="177" y="102"/>
                      <a:pt x="180" y="102"/>
                      <a:pt x="182" y="100"/>
                    </a:cubicBezTo>
                    <a:cubicBezTo>
                      <a:pt x="182" y="100"/>
                      <a:pt x="182" y="99"/>
                      <a:pt x="183" y="99"/>
                    </a:cubicBezTo>
                    <a:cubicBezTo>
                      <a:pt x="194" y="85"/>
                      <a:pt x="196" y="85"/>
                      <a:pt x="197" y="85"/>
                    </a:cubicBezTo>
                    <a:cubicBezTo>
                      <a:pt x="197" y="85"/>
                      <a:pt x="198" y="85"/>
                      <a:pt x="198" y="85"/>
                    </a:cubicBezTo>
                    <a:cubicBezTo>
                      <a:pt x="201" y="85"/>
                      <a:pt x="203" y="82"/>
                      <a:pt x="205" y="81"/>
                    </a:cubicBezTo>
                    <a:cubicBezTo>
                      <a:pt x="206" y="80"/>
                      <a:pt x="208" y="79"/>
                      <a:pt x="209" y="77"/>
                    </a:cubicBezTo>
                    <a:cubicBezTo>
                      <a:pt x="211" y="76"/>
                      <a:pt x="211" y="76"/>
                      <a:pt x="220" y="70"/>
                    </a:cubicBezTo>
                    <a:cubicBezTo>
                      <a:pt x="221" y="70"/>
                      <a:pt x="222" y="70"/>
                      <a:pt x="223" y="70"/>
                    </a:cubicBezTo>
                    <a:cubicBezTo>
                      <a:pt x="224" y="68"/>
                      <a:pt x="224" y="68"/>
                      <a:pt x="225" y="67"/>
                    </a:cubicBezTo>
                    <a:cubicBezTo>
                      <a:pt x="226" y="67"/>
                      <a:pt x="226" y="67"/>
                      <a:pt x="227" y="68"/>
                    </a:cubicBezTo>
                    <a:cubicBezTo>
                      <a:pt x="225" y="69"/>
                      <a:pt x="225" y="69"/>
                      <a:pt x="225" y="70"/>
                    </a:cubicBezTo>
                    <a:cubicBezTo>
                      <a:pt x="228" y="71"/>
                      <a:pt x="229" y="68"/>
                      <a:pt x="232" y="67"/>
                    </a:cubicBezTo>
                    <a:cubicBezTo>
                      <a:pt x="232" y="67"/>
                      <a:pt x="232" y="67"/>
                      <a:pt x="233" y="67"/>
                    </a:cubicBezTo>
                    <a:cubicBezTo>
                      <a:pt x="234" y="67"/>
                      <a:pt x="234" y="67"/>
                      <a:pt x="235" y="66"/>
                    </a:cubicBezTo>
                    <a:cubicBezTo>
                      <a:pt x="237" y="65"/>
                      <a:pt x="239" y="64"/>
                      <a:pt x="241" y="63"/>
                    </a:cubicBezTo>
                    <a:cubicBezTo>
                      <a:pt x="242" y="63"/>
                      <a:pt x="242" y="63"/>
                      <a:pt x="245" y="61"/>
                    </a:cubicBezTo>
                    <a:cubicBezTo>
                      <a:pt x="247" y="61"/>
                      <a:pt x="247" y="61"/>
                      <a:pt x="247" y="61"/>
                    </a:cubicBezTo>
                    <a:cubicBezTo>
                      <a:pt x="247" y="60"/>
                      <a:pt x="247" y="60"/>
                      <a:pt x="248" y="60"/>
                    </a:cubicBezTo>
                    <a:cubicBezTo>
                      <a:pt x="251" y="58"/>
                      <a:pt x="251" y="58"/>
                      <a:pt x="252" y="57"/>
                    </a:cubicBezTo>
                    <a:cubicBezTo>
                      <a:pt x="252" y="56"/>
                      <a:pt x="252" y="56"/>
                      <a:pt x="252" y="56"/>
                    </a:cubicBezTo>
                    <a:cubicBezTo>
                      <a:pt x="252" y="56"/>
                      <a:pt x="252" y="56"/>
                      <a:pt x="253" y="57"/>
                    </a:cubicBezTo>
                    <a:cubicBezTo>
                      <a:pt x="253" y="57"/>
                      <a:pt x="253" y="57"/>
                      <a:pt x="253" y="57"/>
                    </a:cubicBezTo>
                    <a:cubicBezTo>
                      <a:pt x="253" y="57"/>
                      <a:pt x="253" y="57"/>
                      <a:pt x="253" y="57"/>
                    </a:cubicBezTo>
                    <a:cubicBezTo>
                      <a:pt x="253" y="57"/>
                      <a:pt x="253" y="57"/>
                      <a:pt x="253" y="57"/>
                    </a:cubicBezTo>
                    <a:cubicBezTo>
                      <a:pt x="253" y="57"/>
                      <a:pt x="253" y="57"/>
                      <a:pt x="253" y="57"/>
                    </a:cubicBezTo>
                    <a:cubicBezTo>
                      <a:pt x="253" y="57"/>
                      <a:pt x="253" y="57"/>
                      <a:pt x="253" y="57"/>
                    </a:cubicBezTo>
                    <a:cubicBezTo>
                      <a:pt x="253" y="57"/>
                      <a:pt x="253" y="57"/>
                      <a:pt x="253" y="57"/>
                    </a:cubicBezTo>
                    <a:cubicBezTo>
                      <a:pt x="253" y="58"/>
                      <a:pt x="254" y="58"/>
                      <a:pt x="255" y="58"/>
                    </a:cubicBezTo>
                    <a:cubicBezTo>
                      <a:pt x="255" y="59"/>
                      <a:pt x="255" y="59"/>
                      <a:pt x="255" y="59"/>
                    </a:cubicBezTo>
                    <a:cubicBezTo>
                      <a:pt x="263" y="59"/>
                      <a:pt x="269" y="53"/>
                      <a:pt x="276" y="51"/>
                    </a:cubicBezTo>
                    <a:cubicBezTo>
                      <a:pt x="277" y="51"/>
                      <a:pt x="278" y="51"/>
                      <a:pt x="280" y="51"/>
                    </a:cubicBezTo>
                    <a:cubicBezTo>
                      <a:pt x="283" y="50"/>
                      <a:pt x="283" y="50"/>
                      <a:pt x="284" y="49"/>
                    </a:cubicBezTo>
                    <a:cubicBezTo>
                      <a:pt x="283" y="49"/>
                      <a:pt x="283" y="49"/>
                      <a:pt x="283" y="49"/>
                    </a:cubicBezTo>
                    <a:cubicBezTo>
                      <a:pt x="283" y="49"/>
                      <a:pt x="282" y="49"/>
                      <a:pt x="281" y="50"/>
                    </a:cubicBezTo>
                    <a:cubicBezTo>
                      <a:pt x="280" y="50"/>
                      <a:pt x="280" y="50"/>
                      <a:pt x="280" y="50"/>
                    </a:cubicBezTo>
                    <a:cubicBezTo>
                      <a:pt x="280" y="50"/>
                      <a:pt x="280" y="50"/>
                      <a:pt x="279" y="50"/>
                    </a:cubicBezTo>
                    <a:cubicBezTo>
                      <a:pt x="279" y="49"/>
                      <a:pt x="279" y="49"/>
                      <a:pt x="279" y="49"/>
                    </a:cubicBezTo>
                    <a:cubicBezTo>
                      <a:pt x="279" y="49"/>
                      <a:pt x="278" y="49"/>
                      <a:pt x="278" y="49"/>
                    </a:cubicBezTo>
                    <a:cubicBezTo>
                      <a:pt x="277" y="48"/>
                      <a:pt x="277" y="48"/>
                      <a:pt x="276" y="48"/>
                    </a:cubicBezTo>
                    <a:cubicBezTo>
                      <a:pt x="276" y="47"/>
                      <a:pt x="276" y="47"/>
                      <a:pt x="276" y="47"/>
                    </a:cubicBezTo>
                    <a:cubicBezTo>
                      <a:pt x="277" y="46"/>
                      <a:pt x="277" y="46"/>
                      <a:pt x="277" y="46"/>
                    </a:cubicBezTo>
                    <a:cubicBezTo>
                      <a:pt x="277" y="46"/>
                      <a:pt x="278" y="46"/>
                      <a:pt x="279" y="45"/>
                    </a:cubicBezTo>
                    <a:cubicBezTo>
                      <a:pt x="280" y="45"/>
                      <a:pt x="280" y="45"/>
                      <a:pt x="280" y="45"/>
                    </a:cubicBezTo>
                    <a:cubicBezTo>
                      <a:pt x="281" y="45"/>
                      <a:pt x="283" y="44"/>
                      <a:pt x="285" y="44"/>
                    </a:cubicBezTo>
                    <a:cubicBezTo>
                      <a:pt x="283" y="46"/>
                      <a:pt x="283" y="46"/>
                      <a:pt x="283" y="47"/>
                    </a:cubicBezTo>
                    <a:cubicBezTo>
                      <a:pt x="283" y="48"/>
                      <a:pt x="283" y="48"/>
                      <a:pt x="283" y="48"/>
                    </a:cubicBezTo>
                    <a:cubicBezTo>
                      <a:pt x="284" y="47"/>
                      <a:pt x="284" y="47"/>
                      <a:pt x="284" y="47"/>
                    </a:cubicBezTo>
                    <a:cubicBezTo>
                      <a:pt x="286" y="45"/>
                      <a:pt x="293" y="46"/>
                      <a:pt x="291" y="42"/>
                    </a:cubicBezTo>
                    <a:cubicBezTo>
                      <a:pt x="293" y="38"/>
                      <a:pt x="293" y="38"/>
                      <a:pt x="293" y="37"/>
                    </a:cubicBezTo>
                    <a:cubicBezTo>
                      <a:pt x="294" y="37"/>
                      <a:pt x="294" y="37"/>
                      <a:pt x="294" y="37"/>
                    </a:cubicBezTo>
                    <a:cubicBezTo>
                      <a:pt x="294" y="38"/>
                      <a:pt x="294" y="38"/>
                      <a:pt x="294" y="38"/>
                    </a:cubicBezTo>
                    <a:cubicBezTo>
                      <a:pt x="295" y="38"/>
                      <a:pt x="295" y="38"/>
                      <a:pt x="296" y="38"/>
                    </a:cubicBezTo>
                    <a:cubicBezTo>
                      <a:pt x="297" y="38"/>
                      <a:pt x="297" y="38"/>
                      <a:pt x="298" y="36"/>
                    </a:cubicBezTo>
                    <a:cubicBezTo>
                      <a:pt x="299" y="36"/>
                      <a:pt x="299" y="36"/>
                      <a:pt x="299" y="35"/>
                    </a:cubicBezTo>
                    <a:cubicBezTo>
                      <a:pt x="300" y="35"/>
                      <a:pt x="301" y="34"/>
                      <a:pt x="301" y="34"/>
                    </a:cubicBezTo>
                    <a:cubicBezTo>
                      <a:pt x="300" y="34"/>
                      <a:pt x="300" y="34"/>
                      <a:pt x="298" y="34"/>
                    </a:cubicBezTo>
                    <a:cubicBezTo>
                      <a:pt x="297" y="34"/>
                      <a:pt x="297" y="34"/>
                      <a:pt x="296" y="34"/>
                    </a:cubicBezTo>
                    <a:cubicBezTo>
                      <a:pt x="297" y="34"/>
                      <a:pt x="297" y="34"/>
                      <a:pt x="299" y="33"/>
                    </a:cubicBezTo>
                    <a:cubicBezTo>
                      <a:pt x="299" y="33"/>
                      <a:pt x="299" y="32"/>
                      <a:pt x="299" y="32"/>
                    </a:cubicBezTo>
                    <a:cubicBezTo>
                      <a:pt x="300" y="32"/>
                      <a:pt x="300" y="32"/>
                      <a:pt x="300" y="32"/>
                    </a:cubicBezTo>
                    <a:cubicBezTo>
                      <a:pt x="301" y="32"/>
                      <a:pt x="301" y="32"/>
                      <a:pt x="302" y="32"/>
                    </a:cubicBezTo>
                    <a:cubicBezTo>
                      <a:pt x="301" y="32"/>
                      <a:pt x="301" y="33"/>
                      <a:pt x="300" y="33"/>
                    </a:cubicBezTo>
                    <a:cubicBezTo>
                      <a:pt x="300" y="33"/>
                      <a:pt x="301" y="33"/>
                      <a:pt x="302" y="33"/>
                    </a:cubicBezTo>
                    <a:cubicBezTo>
                      <a:pt x="303" y="33"/>
                      <a:pt x="303" y="32"/>
                      <a:pt x="304" y="32"/>
                    </a:cubicBezTo>
                    <a:cubicBezTo>
                      <a:pt x="304" y="32"/>
                      <a:pt x="304" y="32"/>
                      <a:pt x="305" y="33"/>
                    </a:cubicBezTo>
                    <a:cubicBezTo>
                      <a:pt x="308" y="32"/>
                      <a:pt x="309" y="31"/>
                      <a:pt x="309" y="30"/>
                    </a:cubicBezTo>
                    <a:cubicBezTo>
                      <a:pt x="308" y="30"/>
                      <a:pt x="307" y="30"/>
                      <a:pt x="307" y="30"/>
                    </a:cubicBezTo>
                    <a:cubicBezTo>
                      <a:pt x="307" y="30"/>
                      <a:pt x="307" y="30"/>
                      <a:pt x="311" y="29"/>
                    </a:cubicBezTo>
                    <a:cubicBezTo>
                      <a:pt x="311" y="29"/>
                      <a:pt x="312" y="29"/>
                      <a:pt x="313" y="29"/>
                    </a:cubicBezTo>
                    <a:cubicBezTo>
                      <a:pt x="313" y="29"/>
                      <a:pt x="313" y="29"/>
                      <a:pt x="313" y="29"/>
                    </a:cubicBezTo>
                    <a:cubicBezTo>
                      <a:pt x="314" y="29"/>
                      <a:pt x="315" y="28"/>
                      <a:pt x="315" y="28"/>
                    </a:cubicBezTo>
                    <a:cubicBezTo>
                      <a:pt x="315" y="27"/>
                      <a:pt x="315" y="27"/>
                      <a:pt x="315" y="27"/>
                    </a:cubicBezTo>
                    <a:cubicBezTo>
                      <a:pt x="316" y="26"/>
                      <a:pt x="316" y="26"/>
                      <a:pt x="318" y="24"/>
                    </a:cubicBezTo>
                    <a:cubicBezTo>
                      <a:pt x="318" y="24"/>
                      <a:pt x="319" y="24"/>
                      <a:pt x="320" y="24"/>
                    </a:cubicBezTo>
                    <a:cubicBezTo>
                      <a:pt x="320" y="24"/>
                      <a:pt x="321" y="23"/>
                      <a:pt x="322" y="22"/>
                    </a:cubicBezTo>
                    <a:cubicBezTo>
                      <a:pt x="322" y="22"/>
                      <a:pt x="323" y="21"/>
                      <a:pt x="324" y="20"/>
                    </a:cubicBezTo>
                    <a:cubicBezTo>
                      <a:pt x="323" y="20"/>
                      <a:pt x="323" y="20"/>
                      <a:pt x="322" y="20"/>
                    </a:cubicBezTo>
                    <a:cubicBezTo>
                      <a:pt x="323" y="20"/>
                      <a:pt x="323" y="20"/>
                      <a:pt x="323" y="19"/>
                    </a:cubicBezTo>
                    <a:cubicBezTo>
                      <a:pt x="323" y="19"/>
                      <a:pt x="323" y="19"/>
                      <a:pt x="323" y="19"/>
                    </a:cubicBezTo>
                    <a:cubicBezTo>
                      <a:pt x="324" y="19"/>
                      <a:pt x="324" y="19"/>
                      <a:pt x="324" y="19"/>
                    </a:cubicBezTo>
                    <a:cubicBezTo>
                      <a:pt x="325" y="18"/>
                      <a:pt x="325" y="18"/>
                      <a:pt x="327" y="18"/>
                    </a:cubicBezTo>
                    <a:cubicBezTo>
                      <a:pt x="327" y="18"/>
                      <a:pt x="327" y="18"/>
                      <a:pt x="328" y="19"/>
                    </a:cubicBezTo>
                    <a:cubicBezTo>
                      <a:pt x="327" y="19"/>
                      <a:pt x="327" y="19"/>
                      <a:pt x="327" y="19"/>
                    </a:cubicBezTo>
                    <a:cubicBezTo>
                      <a:pt x="325" y="20"/>
                      <a:pt x="325" y="20"/>
                      <a:pt x="324" y="21"/>
                    </a:cubicBezTo>
                    <a:cubicBezTo>
                      <a:pt x="324" y="21"/>
                      <a:pt x="324" y="21"/>
                      <a:pt x="324" y="21"/>
                    </a:cubicBezTo>
                    <a:cubicBezTo>
                      <a:pt x="326" y="20"/>
                      <a:pt x="327" y="19"/>
                      <a:pt x="330" y="18"/>
                    </a:cubicBezTo>
                    <a:cubicBezTo>
                      <a:pt x="330" y="18"/>
                      <a:pt x="330" y="17"/>
                      <a:pt x="331" y="17"/>
                    </a:cubicBezTo>
                    <a:cubicBezTo>
                      <a:pt x="331" y="17"/>
                      <a:pt x="331" y="17"/>
                      <a:pt x="331" y="16"/>
                    </a:cubicBezTo>
                    <a:cubicBezTo>
                      <a:pt x="331" y="16"/>
                      <a:pt x="330" y="16"/>
                      <a:pt x="330" y="16"/>
                    </a:cubicBezTo>
                    <a:cubicBezTo>
                      <a:pt x="330" y="16"/>
                      <a:pt x="330" y="16"/>
                      <a:pt x="329" y="16"/>
                    </a:cubicBezTo>
                    <a:cubicBezTo>
                      <a:pt x="330" y="16"/>
                      <a:pt x="330" y="16"/>
                      <a:pt x="331" y="15"/>
                    </a:cubicBezTo>
                    <a:cubicBezTo>
                      <a:pt x="332" y="15"/>
                      <a:pt x="332" y="15"/>
                      <a:pt x="332" y="15"/>
                    </a:cubicBezTo>
                    <a:cubicBezTo>
                      <a:pt x="333" y="15"/>
                      <a:pt x="333" y="15"/>
                      <a:pt x="334" y="14"/>
                    </a:cubicBezTo>
                    <a:cubicBezTo>
                      <a:pt x="333" y="14"/>
                      <a:pt x="333" y="14"/>
                      <a:pt x="330" y="15"/>
                    </a:cubicBezTo>
                    <a:cubicBezTo>
                      <a:pt x="331" y="14"/>
                      <a:pt x="332" y="14"/>
                      <a:pt x="333" y="13"/>
                    </a:cubicBezTo>
                    <a:cubicBezTo>
                      <a:pt x="333" y="13"/>
                      <a:pt x="333" y="13"/>
                      <a:pt x="338" y="11"/>
                    </a:cubicBezTo>
                    <a:cubicBezTo>
                      <a:pt x="339" y="11"/>
                      <a:pt x="339" y="11"/>
                      <a:pt x="339" y="11"/>
                    </a:cubicBezTo>
                    <a:cubicBezTo>
                      <a:pt x="340" y="10"/>
                      <a:pt x="340" y="10"/>
                      <a:pt x="342" y="10"/>
                    </a:cubicBezTo>
                    <a:cubicBezTo>
                      <a:pt x="342" y="10"/>
                      <a:pt x="342" y="10"/>
                      <a:pt x="343" y="10"/>
                    </a:cubicBezTo>
                    <a:cubicBezTo>
                      <a:pt x="343" y="10"/>
                      <a:pt x="346" y="8"/>
                      <a:pt x="353" y="6"/>
                    </a:cubicBezTo>
                    <a:cubicBezTo>
                      <a:pt x="354" y="6"/>
                      <a:pt x="354" y="6"/>
                      <a:pt x="354" y="6"/>
                    </a:cubicBezTo>
                    <a:cubicBezTo>
                      <a:pt x="354" y="6"/>
                      <a:pt x="353" y="6"/>
                      <a:pt x="352" y="6"/>
                    </a:cubicBezTo>
                    <a:cubicBezTo>
                      <a:pt x="352" y="6"/>
                      <a:pt x="352" y="6"/>
                      <a:pt x="352" y="6"/>
                    </a:cubicBezTo>
                    <a:cubicBezTo>
                      <a:pt x="353" y="6"/>
                      <a:pt x="354" y="6"/>
                      <a:pt x="354" y="6"/>
                    </a:cubicBezTo>
                    <a:cubicBezTo>
                      <a:pt x="355" y="6"/>
                      <a:pt x="355" y="6"/>
                      <a:pt x="355" y="6"/>
                    </a:cubicBezTo>
                    <a:cubicBezTo>
                      <a:pt x="356" y="5"/>
                      <a:pt x="358" y="5"/>
                      <a:pt x="359" y="5"/>
                    </a:cubicBezTo>
                    <a:cubicBezTo>
                      <a:pt x="359" y="5"/>
                      <a:pt x="359" y="5"/>
                      <a:pt x="360" y="5"/>
                    </a:cubicBezTo>
                    <a:cubicBezTo>
                      <a:pt x="361" y="5"/>
                      <a:pt x="361" y="5"/>
                      <a:pt x="363" y="4"/>
                    </a:cubicBezTo>
                    <a:moveTo>
                      <a:pt x="346" y="1"/>
                    </a:moveTo>
                    <a:cubicBezTo>
                      <a:pt x="347" y="1"/>
                      <a:pt x="348" y="1"/>
                      <a:pt x="349" y="1"/>
                    </a:cubicBezTo>
                    <a:cubicBezTo>
                      <a:pt x="347" y="1"/>
                      <a:pt x="347" y="1"/>
                      <a:pt x="347" y="1"/>
                    </a:cubicBezTo>
                    <a:cubicBezTo>
                      <a:pt x="348" y="1"/>
                      <a:pt x="348" y="1"/>
                      <a:pt x="348" y="1"/>
                    </a:cubicBezTo>
                    <a:cubicBezTo>
                      <a:pt x="351" y="0"/>
                      <a:pt x="351" y="0"/>
                      <a:pt x="351" y="0"/>
                    </a:cubicBezTo>
                    <a:cubicBezTo>
                      <a:pt x="354" y="0"/>
                      <a:pt x="354" y="0"/>
                      <a:pt x="354" y="0"/>
                    </a:cubicBezTo>
                    <a:cubicBezTo>
                      <a:pt x="352" y="0"/>
                      <a:pt x="352" y="0"/>
                      <a:pt x="352" y="0"/>
                    </a:cubicBezTo>
                    <a:cubicBezTo>
                      <a:pt x="352" y="0"/>
                      <a:pt x="352" y="0"/>
                      <a:pt x="352" y="0"/>
                    </a:cubicBezTo>
                    <a:cubicBezTo>
                      <a:pt x="350" y="0"/>
                      <a:pt x="350" y="0"/>
                      <a:pt x="350" y="0"/>
                    </a:cubicBezTo>
                    <a:cubicBezTo>
                      <a:pt x="353" y="0"/>
                      <a:pt x="353" y="0"/>
                      <a:pt x="353" y="0"/>
                    </a:cubicBezTo>
                    <a:cubicBezTo>
                      <a:pt x="353" y="0"/>
                      <a:pt x="353" y="0"/>
                      <a:pt x="353" y="0"/>
                    </a:cubicBezTo>
                    <a:cubicBezTo>
                      <a:pt x="353" y="0"/>
                      <a:pt x="354" y="0"/>
                      <a:pt x="355" y="0"/>
                    </a:cubicBezTo>
                    <a:cubicBezTo>
                      <a:pt x="355" y="0"/>
                      <a:pt x="356" y="0"/>
                      <a:pt x="356" y="0"/>
                    </a:cubicBezTo>
                    <a:cubicBezTo>
                      <a:pt x="355" y="0"/>
                      <a:pt x="353" y="0"/>
                      <a:pt x="352" y="0"/>
                    </a:cubicBezTo>
                    <a:cubicBezTo>
                      <a:pt x="353" y="0"/>
                      <a:pt x="353" y="0"/>
                      <a:pt x="354" y="0"/>
                    </a:cubicBezTo>
                    <a:cubicBezTo>
                      <a:pt x="353" y="0"/>
                      <a:pt x="352" y="0"/>
                      <a:pt x="351" y="0"/>
                    </a:cubicBezTo>
                    <a:cubicBezTo>
                      <a:pt x="352" y="0"/>
                      <a:pt x="353" y="0"/>
                      <a:pt x="355" y="0"/>
                    </a:cubicBezTo>
                    <a:cubicBezTo>
                      <a:pt x="355" y="0"/>
                      <a:pt x="355" y="0"/>
                      <a:pt x="355" y="0"/>
                    </a:cubicBezTo>
                    <a:cubicBezTo>
                      <a:pt x="354" y="0"/>
                      <a:pt x="352" y="0"/>
                      <a:pt x="349" y="0"/>
                    </a:cubicBezTo>
                    <a:cubicBezTo>
                      <a:pt x="349" y="0"/>
                      <a:pt x="349" y="0"/>
                      <a:pt x="349" y="0"/>
                    </a:cubicBezTo>
                    <a:cubicBezTo>
                      <a:pt x="350" y="0"/>
                      <a:pt x="351" y="0"/>
                      <a:pt x="352" y="0"/>
                    </a:cubicBezTo>
                    <a:cubicBezTo>
                      <a:pt x="352" y="0"/>
                      <a:pt x="352" y="0"/>
                      <a:pt x="352" y="0"/>
                    </a:cubicBezTo>
                    <a:cubicBezTo>
                      <a:pt x="349" y="0"/>
                      <a:pt x="349" y="0"/>
                      <a:pt x="349" y="0"/>
                    </a:cubicBezTo>
                    <a:cubicBezTo>
                      <a:pt x="349" y="0"/>
                      <a:pt x="349" y="0"/>
                      <a:pt x="349" y="0"/>
                    </a:cubicBezTo>
                    <a:cubicBezTo>
                      <a:pt x="350" y="0"/>
                      <a:pt x="350" y="0"/>
                      <a:pt x="350" y="0"/>
                    </a:cubicBezTo>
                    <a:cubicBezTo>
                      <a:pt x="349" y="0"/>
                      <a:pt x="348" y="0"/>
                      <a:pt x="347" y="0"/>
                    </a:cubicBezTo>
                    <a:cubicBezTo>
                      <a:pt x="344" y="0"/>
                      <a:pt x="344" y="0"/>
                      <a:pt x="344" y="0"/>
                    </a:cubicBezTo>
                    <a:cubicBezTo>
                      <a:pt x="344" y="0"/>
                      <a:pt x="344" y="0"/>
                      <a:pt x="344" y="0"/>
                    </a:cubicBezTo>
                    <a:cubicBezTo>
                      <a:pt x="341" y="1"/>
                      <a:pt x="339" y="1"/>
                      <a:pt x="336" y="1"/>
                    </a:cubicBezTo>
                    <a:cubicBezTo>
                      <a:pt x="337" y="1"/>
                      <a:pt x="339" y="1"/>
                      <a:pt x="340" y="1"/>
                    </a:cubicBezTo>
                    <a:cubicBezTo>
                      <a:pt x="340" y="1"/>
                      <a:pt x="340" y="1"/>
                      <a:pt x="340" y="1"/>
                    </a:cubicBezTo>
                    <a:cubicBezTo>
                      <a:pt x="341" y="1"/>
                      <a:pt x="343" y="1"/>
                      <a:pt x="345" y="0"/>
                    </a:cubicBezTo>
                    <a:cubicBezTo>
                      <a:pt x="344" y="0"/>
                      <a:pt x="344" y="0"/>
                      <a:pt x="344" y="0"/>
                    </a:cubicBezTo>
                    <a:cubicBezTo>
                      <a:pt x="346" y="0"/>
                      <a:pt x="346" y="0"/>
                      <a:pt x="346" y="0"/>
                    </a:cubicBezTo>
                    <a:cubicBezTo>
                      <a:pt x="346" y="0"/>
                      <a:pt x="346" y="0"/>
                      <a:pt x="346" y="0"/>
                    </a:cubicBezTo>
                    <a:cubicBezTo>
                      <a:pt x="343" y="0"/>
                      <a:pt x="341" y="1"/>
                      <a:pt x="339" y="1"/>
                    </a:cubicBezTo>
                    <a:cubicBezTo>
                      <a:pt x="339" y="1"/>
                      <a:pt x="339" y="1"/>
                      <a:pt x="339" y="1"/>
                    </a:cubicBezTo>
                    <a:cubicBezTo>
                      <a:pt x="341" y="1"/>
                      <a:pt x="341" y="1"/>
                      <a:pt x="341" y="1"/>
                    </a:cubicBezTo>
                    <a:cubicBezTo>
                      <a:pt x="341" y="1"/>
                      <a:pt x="341" y="1"/>
                      <a:pt x="341" y="1"/>
                    </a:cubicBezTo>
                    <a:cubicBezTo>
                      <a:pt x="341" y="1"/>
                      <a:pt x="341" y="1"/>
                      <a:pt x="337" y="1"/>
                    </a:cubicBezTo>
                    <a:cubicBezTo>
                      <a:pt x="337" y="1"/>
                      <a:pt x="337" y="1"/>
                      <a:pt x="337" y="1"/>
                    </a:cubicBezTo>
                    <a:cubicBezTo>
                      <a:pt x="337" y="1"/>
                      <a:pt x="337" y="1"/>
                      <a:pt x="337" y="1"/>
                    </a:cubicBezTo>
                    <a:cubicBezTo>
                      <a:pt x="335" y="1"/>
                      <a:pt x="335" y="1"/>
                      <a:pt x="335" y="1"/>
                    </a:cubicBezTo>
                    <a:cubicBezTo>
                      <a:pt x="335" y="1"/>
                      <a:pt x="335" y="1"/>
                      <a:pt x="335" y="1"/>
                    </a:cubicBezTo>
                    <a:cubicBezTo>
                      <a:pt x="332" y="1"/>
                      <a:pt x="332" y="1"/>
                      <a:pt x="332" y="1"/>
                    </a:cubicBezTo>
                    <a:cubicBezTo>
                      <a:pt x="332" y="1"/>
                      <a:pt x="332" y="1"/>
                      <a:pt x="332" y="1"/>
                    </a:cubicBezTo>
                    <a:cubicBezTo>
                      <a:pt x="331" y="2"/>
                      <a:pt x="331" y="2"/>
                      <a:pt x="331" y="2"/>
                    </a:cubicBezTo>
                    <a:cubicBezTo>
                      <a:pt x="327" y="2"/>
                      <a:pt x="327" y="2"/>
                      <a:pt x="327" y="2"/>
                    </a:cubicBezTo>
                    <a:cubicBezTo>
                      <a:pt x="321" y="3"/>
                      <a:pt x="321" y="3"/>
                      <a:pt x="320" y="3"/>
                    </a:cubicBezTo>
                    <a:cubicBezTo>
                      <a:pt x="324" y="2"/>
                      <a:pt x="324" y="2"/>
                      <a:pt x="324" y="2"/>
                    </a:cubicBezTo>
                    <a:cubicBezTo>
                      <a:pt x="326" y="2"/>
                      <a:pt x="326" y="2"/>
                      <a:pt x="326" y="2"/>
                    </a:cubicBezTo>
                    <a:cubicBezTo>
                      <a:pt x="327" y="2"/>
                      <a:pt x="327" y="2"/>
                      <a:pt x="327" y="2"/>
                    </a:cubicBezTo>
                    <a:cubicBezTo>
                      <a:pt x="324" y="2"/>
                      <a:pt x="324" y="2"/>
                      <a:pt x="324" y="2"/>
                    </a:cubicBezTo>
                    <a:cubicBezTo>
                      <a:pt x="320" y="3"/>
                      <a:pt x="320" y="3"/>
                      <a:pt x="320" y="3"/>
                    </a:cubicBezTo>
                    <a:cubicBezTo>
                      <a:pt x="316" y="4"/>
                      <a:pt x="316" y="4"/>
                      <a:pt x="316" y="4"/>
                    </a:cubicBezTo>
                    <a:cubicBezTo>
                      <a:pt x="317" y="4"/>
                      <a:pt x="317" y="4"/>
                      <a:pt x="317" y="4"/>
                    </a:cubicBezTo>
                    <a:cubicBezTo>
                      <a:pt x="316" y="4"/>
                      <a:pt x="316" y="4"/>
                      <a:pt x="316" y="4"/>
                    </a:cubicBezTo>
                    <a:cubicBezTo>
                      <a:pt x="318" y="3"/>
                      <a:pt x="319" y="3"/>
                      <a:pt x="321" y="3"/>
                    </a:cubicBezTo>
                    <a:cubicBezTo>
                      <a:pt x="320" y="3"/>
                      <a:pt x="320" y="3"/>
                      <a:pt x="320" y="3"/>
                    </a:cubicBezTo>
                    <a:cubicBezTo>
                      <a:pt x="320" y="3"/>
                      <a:pt x="320" y="3"/>
                      <a:pt x="320" y="3"/>
                    </a:cubicBezTo>
                    <a:cubicBezTo>
                      <a:pt x="323" y="3"/>
                      <a:pt x="323" y="3"/>
                      <a:pt x="323" y="3"/>
                    </a:cubicBezTo>
                    <a:cubicBezTo>
                      <a:pt x="326" y="2"/>
                      <a:pt x="326" y="2"/>
                      <a:pt x="326" y="2"/>
                    </a:cubicBezTo>
                    <a:cubicBezTo>
                      <a:pt x="328" y="2"/>
                      <a:pt x="329" y="2"/>
                      <a:pt x="331" y="2"/>
                    </a:cubicBezTo>
                    <a:cubicBezTo>
                      <a:pt x="330" y="2"/>
                      <a:pt x="330" y="2"/>
                      <a:pt x="330" y="2"/>
                    </a:cubicBezTo>
                    <a:cubicBezTo>
                      <a:pt x="330" y="2"/>
                      <a:pt x="330" y="2"/>
                      <a:pt x="330" y="2"/>
                    </a:cubicBezTo>
                    <a:cubicBezTo>
                      <a:pt x="328" y="2"/>
                      <a:pt x="326" y="3"/>
                      <a:pt x="324" y="3"/>
                    </a:cubicBezTo>
                    <a:cubicBezTo>
                      <a:pt x="324" y="3"/>
                      <a:pt x="324" y="3"/>
                      <a:pt x="324" y="3"/>
                    </a:cubicBezTo>
                    <a:cubicBezTo>
                      <a:pt x="323" y="3"/>
                      <a:pt x="323" y="3"/>
                      <a:pt x="323" y="3"/>
                    </a:cubicBezTo>
                    <a:cubicBezTo>
                      <a:pt x="323" y="3"/>
                      <a:pt x="323" y="3"/>
                      <a:pt x="323" y="3"/>
                    </a:cubicBezTo>
                    <a:cubicBezTo>
                      <a:pt x="321" y="3"/>
                      <a:pt x="321" y="3"/>
                      <a:pt x="321" y="3"/>
                    </a:cubicBezTo>
                    <a:cubicBezTo>
                      <a:pt x="321" y="3"/>
                      <a:pt x="321" y="3"/>
                      <a:pt x="321" y="3"/>
                    </a:cubicBezTo>
                    <a:cubicBezTo>
                      <a:pt x="320" y="3"/>
                      <a:pt x="320" y="3"/>
                      <a:pt x="320" y="3"/>
                    </a:cubicBezTo>
                    <a:cubicBezTo>
                      <a:pt x="319" y="3"/>
                      <a:pt x="319" y="3"/>
                      <a:pt x="319" y="3"/>
                    </a:cubicBezTo>
                    <a:cubicBezTo>
                      <a:pt x="318" y="3"/>
                      <a:pt x="317" y="4"/>
                      <a:pt x="317" y="4"/>
                    </a:cubicBezTo>
                    <a:cubicBezTo>
                      <a:pt x="317" y="4"/>
                      <a:pt x="317" y="4"/>
                      <a:pt x="317" y="4"/>
                    </a:cubicBezTo>
                    <a:cubicBezTo>
                      <a:pt x="316" y="4"/>
                      <a:pt x="316" y="4"/>
                      <a:pt x="316" y="4"/>
                    </a:cubicBezTo>
                    <a:cubicBezTo>
                      <a:pt x="315" y="4"/>
                      <a:pt x="314" y="4"/>
                      <a:pt x="313" y="4"/>
                    </a:cubicBezTo>
                    <a:cubicBezTo>
                      <a:pt x="312" y="4"/>
                      <a:pt x="312" y="4"/>
                      <a:pt x="312" y="4"/>
                    </a:cubicBezTo>
                    <a:cubicBezTo>
                      <a:pt x="310" y="5"/>
                      <a:pt x="310" y="5"/>
                      <a:pt x="310" y="5"/>
                    </a:cubicBezTo>
                    <a:cubicBezTo>
                      <a:pt x="307" y="5"/>
                      <a:pt x="307" y="5"/>
                      <a:pt x="307" y="5"/>
                    </a:cubicBezTo>
                    <a:cubicBezTo>
                      <a:pt x="306" y="5"/>
                      <a:pt x="306" y="5"/>
                      <a:pt x="306" y="5"/>
                    </a:cubicBezTo>
                    <a:cubicBezTo>
                      <a:pt x="306" y="6"/>
                      <a:pt x="306" y="6"/>
                      <a:pt x="306" y="6"/>
                    </a:cubicBezTo>
                    <a:cubicBezTo>
                      <a:pt x="308" y="4"/>
                      <a:pt x="311" y="5"/>
                      <a:pt x="314" y="4"/>
                    </a:cubicBezTo>
                    <a:cubicBezTo>
                      <a:pt x="315" y="4"/>
                      <a:pt x="315" y="4"/>
                      <a:pt x="315" y="4"/>
                    </a:cubicBezTo>
                    <a:cubicBezTo>
                      <a:pt x="312" y="4"/>
                      <a:pt x="312" y="4"/>
                      <a:pt x="312" y="4"/>
                    </a:cubicBezTo>
                    <a:cubicBezTo>
                      <a:pt x="309" y="5"/>
                      <a:pt x="309" y="5"/>
                      <a:pt x="309" y="5"/>
                    </a:cubicBezTo>
                    <a:cubicBezTo>
                      <a:pt x="305" y="5"/>
                      <a:pt x="305" y="5"/>
                      <a:pt x="305" y="5"/>
                    </a:cubicBezTo>
                    <a:cubicBezTo>
                      <a:pt x="300" y="6"/>
                      <a:pt x="300" y="6"/>
                      <a:pt x="300" y="6"/>
                    </a:cubicBezTo>
                    <a:cubicBezTo>
                      <a:pt x="298" y="7"/>
                      <a:pt x="298" y="7"/>
                      <a:pt x="298" y="7"/>
                    </a:cubicBezTo>
                    <a:cubicBezTo>
                      <a:pt x="297" y="7"/>
                      <a:pt x="296" y="7"/>
                      <a:pt x="294" y="8"/>
                    </a:cubicBezTo>
                    <a:cubicBezTo>
                      <a:pt x="293" y="8"/>
                      <a:pt x="292" y="8"/>
                      <a:pt x="291" y="9"/>
                    </a:cubicBezTo>
                    <a:cubicBezTo>
                      <a:pt x="296" y="7"/>
                      <a:pt x="296" y="7"/>
                      <a:pt x="296" y="7"/>
                    </a:cubicBezTo>
                    <a:cubicBezTo>
                      <a:pt x="297" y="7"/>
                      <a:pt x="297" y="7"/>
                      <a:pt x="297" y="7"/>
                    </a:cubicBezTo>
                    <a:cubicBezTo>
                      <a:pt x="296" y="7"/>
                      <a:pt x="296" y="7"/>
                      <a:pt x="296" y="7"/>
                    </a:cubicBezTo>
                    <a:cubicBezTo>
                      <a:pt x="295" y="7"/>
                      <a:pt x="295" y="7"/>
                      <a:pt x="295" y="7"/>
                    </a:cubicBezTo>
                    <a:cubicBezTo>
                      <a:pt x="293" y="8"/>
                      <a:pt x="293" y="8"/>
                      <a:pt x="293" y="8"/>
                    </a:cubicBezTo>
                    <a:cubicBezTo>
                      <a:pt x="292" y="8"/>
                      <a:pt x="291" y="8"/>
                      <a:pt x="290" y="9"/>
                    </a:cubicBezTo>
                    <a:cubicBezTo>
                      <a:pt x="287" y="9"/>
                      <a:pt x="287" y="9"/>
                      <a:pt x="287" y="9"/>
                    </a:cubicBezTo>
                    <a:cubicBezTo>
                      <a:pt x="286" y="9"/>
                      <a:pt x="286" y="9"/>
                      <a:pt x="286" y="9"/>
                    </a:cubicBezTo>
                    <a:cubicBezTo>
                      <a:pt x="286" y="9"/>
                      <a:pt x="286" y="9"/>
                      <a:pt x="286" y="9"/>
                    </a:cubicBezTo>
                    <a:cubicBezTo>
                      <a:pt x="287" y="9"/>
                      <a:pt x="287" y="9"/>
                      <a:pt x="287" y="9"/>
                    </a:cubicBezTo>
                    <a:cubicBezTo>
                      <a:pt x="284" y="10"/>
                      <a:pt x="284" y="10"/>
                      <a:pt x="284" y="10"/>
                    </a:cubicBezTo>
                    <a:cubicBezTo>
                      <a:pt x="281" y="11"/>
                      <a:pt x="281" y="11"/>
                      <a:pt x="281" y="11"/>
                    </a:cubicBezTo>
                    <a:cubicBezTo>
                      <a:pt x="281" y="11"/>
                      <a:pt x="281" y="11"/>
                      <a:pt x="281" y="11"/>
                    </a:cubicBezTo>
                    <a:cubicBezTo>
                      <a:pt x="282" y="11"/>
                      <a:pt x="284" y="10"/>
                      <a:pt x="285" y="10"/>
                    </a:cubicBezTo>
                    <a:cubicBezTo>
                      <a:pt x="282" y="11"/>
                      <a:pt x="282" y="11"/>
                      <a:pt x="282" y="11"/>
                    </a:cubicBezTo>
                    <a:cubicBezTo>
                      <a:pt x="278" y="11"/>
                      <a:pt x="278" y="11"/>
                      <a:pt x="278" y="11"/>
                    </a:cubicBezTo>
                    <a:cubicBezTo>
                      <a:pt x="278" y="12"/>
                      <a:pt x="278" y="12"/>
                      <a:pt x="278" y="12"/>
                    </a:cubicBezTo>
                    <a:cubicBezTo>
                      <a:pt x="280" y="11"/>
                      <a:pt x="282" y="11"/>
                      <a:pt x="283" y="10"/>
                    </a:cubicBezTo>
                    <a:cubicBezTo>
                      <a:pt x="280" y="11"/>
                      <a:pt x="277" y="12"/>
                      <a:pt x="274" y="12"/>
                    </a:cubicBezTo>
                    <a:cubicBezTo>
                      <a:pt x="271" y="13"/>
                      <a:pt x="271" y="13"/>
                      <a:pt x="271" y="13"/>
                    </a:cubicBezTo>
                    <a:cubicBezTo>
                      <a:pt x="267" y="14"/>
                      <a:pt x="267" y="14"/>
                      <a:pt x="267" y="14"/>
                    </a:cubicBezTo>
                    <a:cubicBezTo>
                      <a:pt x="265" y="15"/>
                      <a:pt x="265" y="15"/>
                      <a:pt x="265" y="15"/>
                    </a:cubicBezTo>
                    <a:cubicBezTo>
                      <a:pt x="265" y="15"/>
                      <a:pt x="266" y="15"/>
                      <a:pt x="267" y="15"/>
                    </a:cubicBezTo>
                    <a:cubicBezTo>
                      <a:pt x="266" y="15"/>
                      <a:pt x="265" y="15"/>
                      <a:pt x="265" y="15"/>
                    </a:cubicBezTo>
                    <a:cubicBezTo>
                      <a:pt x="266" y="15"/>
                      <a:pt x="267" y="15"/>
                      <a:pt x="267" y="14"/>
                    </a:cubicBezTo>
                    <a:cubicBezTo>
                      <a:pt x="266" y="15"/>
                      <a:pt x="266" y="15"/>
                      <a:pt x="266" y="15"/>
                    </a:cubicBezTo>
                    <a:cubicBezTo>
                      <a:pt x="266" y="15"/>
                      <a:pt x="266" y="15"/>
                      <a:pt x="267" y="15"/>
                    </a:cubicBezTo>
                    <a:cubicBezTo>
                      <a:pt x="267" y="15"/>
                      <a:pt x="267" y="15"/>
                      <a:pt x="267" y="15"/>
                    </a:cubicBezTo>
                    <a:cubicBezTo>
                      <a:pt x="264" y="16"/>
                      <a:pt x="264" y="16"/>
                      <a:pt x="263" y="16"/>
                    </a:cubicBezTo>
                    <a:cubicBezTo>
                      <a:pt x="264" y="16"/>
                      <a:pt x="264" y="16"/>
                      <a:pt x="264" y="16"/>
                    </a:cubicBezTo>
                    <a:cubicBezTo>
                      <a:pt x="264" y="16"/>
                      <a:pt x="264" y="16"/>
                      <a:pt x="264" y="16"/>
                    </a:cubicBezTo>
                    <a:cubicBezTo>
                      <a:pt x="268" y="15"/>
                      <a:pt x="268" y="15"/>
                      <a:pt x="271" y="14"/>
                    </a:cubicBezTo>
                    <a:cubicBezTo>
                      <a:pt x="274" y="13"/>
                      <a:pt x="274" y="13"/>
                      <a:pt x="274" y="13"/>
                    </a:cubicBezTo>
                    <a:cubicBezTo>
                      <a:pt x="272" y="14"/>
                      <a:pt x="272" y="14"/>
                      <a:pt x="272" y="14"/>
                    </a:cubicBezTo>
                    <a:cubicBezTo>
                      <a:pt x="276" y="12"/>
                      <a:pt x="276" y="12"/>
                      <a:pt x="276" y="12"/>
                    </a:cubicBezTo>
                    <a:cubicBezTo>
                      <a:pt x="277" y="12"/>
                      <a:pt x="277" y="12"/>
                      <a:pt x="277" y="12"/>
                    </a:cubicBezTo>
                    <a:cubicBezTo>
                      <a:pt x="281" y="11"/>
                      <a:pt x="281" y="11"/>
                      <a:pt x="281" y="11"/>
                    </a:cubicBezTo>
                    <a:cubicBezTo>
                      <a:pt x="285" y="10"/>
                      <a:pt x="285" y="10"/>
                      <a:pt x="285" y="10"/>
                    </a:cubicBezTo>
                    <a:cubicBezTo>
                      <a:pt x="285" y="10"/>
                      <a:pt x="285" y="10"/>
                      <a:pt x="285" y="10"/>
                    </a:cubicBezTo>
                    <a:cubicBezTo>
                      <a:pt x="285" y="10"/>
                      <a:pt x="285" y="10"/>
                      <a:pt x="285" y="10"/>
                    </a:cubicBezTo>
                    <a:cubicBezTo>
                      <a:pt x="288" y="10"/>
                      <a:pt x="291" y="9"/>
                      <a:pt x="293" y="8"/>
                    </a:cubicBezTo>
                    <a:cubicBezTo>
                      <a:pt x="294" y="8"/>
                      <a:pt x="294" y="8"/>
                      <a:pt x="294" y="8"/>
                    </a:cubicBezTo>
                    <a:cubicBezTo>
                      <a:pt x="294" y="8"/>
                      <a:pt x="299" y="7"/>
                      <a:pt x="300" y="7"/>
                    </a:cubicBezTo>
                    <a:cubicBezTo>
                      <a:pt x="297" y="7"/>
                      <a:pt x="297" y="7"/>
                      <a:pt x="297" y="7"/>
                    </a:cubicBezTo>
                    <a:cubicBezTo>
                      <a:pt x="296" y="8"/>
                      <a:pt x="296" y="8"/>
                      <a:pt x="296" y="8"/>
                    </a:cubicBezTo>
                    <a:cubicBezTo>
                      <a:pt x="299" y="7"/>
                      <a:pt x="299" y="7"/>
                      <a:pt x="299" y="7"/>
                    </a:cubicBezTo>
                    <a:cubicBezTo>
                      <a:pt x="300" y="7"/>
                      <a:pt x="302" y="6"/>
                      <a:pt x="304" y="6"/>
                    </a:cubicBezTo>
                    <a:cubicBezTo>
                      <a:pt x="304" y="6"/>
                      <a:pt x="304" y="6"/>
                      <a:pt x="304" y="6"/>
                    </a:cubicBezTo>
                    <a:cubicBezTo>
                      <a:pt x="302" y="7"/>
                      <a:pt x="302" y="7"/>
                      <a:pt x="302" y="7"/>
                    </a:cubicBezTo>
                    <a:cubicBezTo>
                      <a:pt x="301" y="7"/>
                      <a:pt x="301" y="7"/>
                      <a:pt x="301" y="7"/>
                    </a:cubicBezTo>
                    <a:cubicBezTo>
                      <a:pt x="302" y="7"/>
                      <a:pt x="304" y="6"/>
                      <a:pt x="305" y="6"/>
                    </a:cubicBezTo>
                    <a:cubicBezTo>
                      <a:pt x="309" y="5"/>
                      <a:pt x="309" y="5"/>
                      <a:pt x="309" y="5"/>
                    </a:cubicBezTo>
                    <a:cubicBezTo>
                      <a:pt x="309" y="5"/>
                      <a:pt x="309" y="5"/>
                      <a:pt x="309" y="5"/>
                    </a:cubicBezTo>
                    <a:cubicBezTo>
                      <a:pt x="307" y="6"/>
                      <a:pt x="307" y="6"/>
                      <a:pt x="307" y="6"/>
                    </a:cubicBezTo>
                    <a:cubicBezTo>
                      <a:pt x="307" y="6"/>
                      <a:pt x="307" y="6"/>
                      <a:pt x="307" y="6"/>
                    </a:cubicBezTo>
                    <a:cubicBezTo>
                      <a:pt x="309" y="6"/>
                      <a:pt x="309" y="6"/>
                      <a:pt x="309" y="6"/>
                    </a:cubicBezTo>
                    <a:cubicBezTo>
                      <a:pt x="314" y="5"/>
                      <a:pt x="314" y="5"/>
                      <a:pt x="314" y="5"/>
                    </a:cubicBezTo>
                    <a:cubicBezTo>
                      <a:pt x="315" y="4"/>
                      <a:pt x="315" y="4"/>
                      <a:pt x="315" y="4"/>
                    </a:cubicBezTo>
                    <a:cubicBezTo>
                      <a:pt x="315" y="5"/>
                      <a:pt x="315" y="5"/>
                      <a:pt x="315" y="5"/>
                    </a:cubicBezTo>
                    <a:cubicBezTo>
                      <a:pt x="315" y="5"/>
                      <a:pt x="315" y="5"/>
                      <a:pt x="315" y="5"/>
                    </a:cubicBezTo>
                    <a:cubicBezTo>
                      <a:pt x="318" y="4"/>
                      <a:pt x="318" y="4"/>
                      <a:pt x="318" y="4"/>
                    </a:cubicBezTo>
                    <a:cubicBezTo>
                      <a:pt x="320" y="4"/>
                      <a:pt x="320" y="4"/>
                      <a:pt x="320" y="4"/>
                    </a:cubicBezTo>
                    <a:cubicBezTo>
                      <a:pt x="323" y="3"/>
                      <a:pt x="327" y="3"/>
                      <a:pt x="330" y="3"/>
                    </a:cubicBezTo>
                    <a:cubicBezTo>
                      <a:pt x="331" y="3"/>
                      <a:pt x="331" y="3"/>
                      <a:pt x="331" y="3"/>
                    </a:cubicBezTo>
                    <a:cubicBezTo>
                      <a:pt x="332" y="2"/>
                      <a:pt x="332" y="2"/>
                      <a:pt x="332" y="2"/>
                    </a:cubicBezTo>
                    <a:cubicBezTo>
                      <a:pt x="333" y="2"/>
                      <a:pt x="334" y="2"/>
                      <a:pt x="335" y="2"/>
                    </a:cubicBezTo>
                    <a:cubicBezTo>
                      <a:pt x="333" y="2"/>
                      <a:pt x="333" y="2"/>
                      <a:pt x="332" y="2"/>
                    </a:cubicBezTo>
                    <a:cubicBezTo>
                      <a:pt x="333" y="2"/>
                      <a:pt x="333" y="2"/>
                      <a:pt x="333" y="2"/>
                    </a:cubicBezTo>
                    <a:cubicBezTo>
                      <a:pt x="332" y="2"/>
                      <a:pt x="332" y="2"/>
                      <a:pt x="332" y="2"/>
                    </a:cubicBezTo>
                    <a:cubicBezTo>
                      <a:pt x="335" y="2"/>
                      <a:pt x="335" y="2"/>
                      <a:pt x="335" y="2"/>
                    </a:cubicBezTo>
                    <a:cubicBezTo>
                      <a:pt x="337" y="2"/>
                      <a:pt x="337" y="2"/>
                      <a:pt x="337" y="2"/>
                    </a:cubicBezTo>
                    <a:cubicBezTo>
                      <a:pt x="337" y="2"/>
                      <a:pt x="337" y="2"/>
                      <a:pt x="337" y="2"/>
                    </a:cubicBezTo>
                    <a:cubicBezTo>
                      <a:pt x="337" y="2"/>
                      <a:pt x="337" y="2"/>
                      <a:pt x="337" y="2"/>
                    </a:cubicBezTo>
                    <a:cubicBezTo>
                      <a:pt x="338" y="2"/>
                      <a:pt x="340" y="2"/>
                      <a:pt x="341" y="1"/>
                    </a:cubicBezTo>
                    <a:cubicBezTo>
                      <a:pt x="342" y="1"/>
                      <a:pt x="342" y="1"/>
                      <a:pt x="346" y="1"/>
                    </a:cubicBezTo>
                    <a:moveTo>
                      <a:pt x="300" y="6"/>
                    </a:moveTo>
                    <a:cubicBezTo>
                      <a:pt x="301" y="6"/>
                      <a:pt x="303" y="6"/>
                      <a:pt x="304" y="6"/>
                    </a:cubicBezTo>
                    <a:cubicBezTo>
                      <a:pt x="305" y="5"/>
                      <a:pt x="306" y="5"/>
                      <a:pt x="308" y="5"/>
                    </a:cubicBezTo>
                    <a:cubicBezTo>
                      <a:pt x="311" y="4"/>
                      <a:pt x="311" y="4"/>
                      <a:pt x="311" y="4"/>
                    </a:cubicBezTo>
                    <a:cubicBezTo>
                      <a:pt x="311" y="4"/>
                      <a:pt x="312" y="4"/>
                      <a:pt x="313" y="4"/>
                    </a:cubicBezTo>
                    <a:cubicBezTo>
                      <a:pt x="314" y="4"/>
                      <a:pt x="315" y="4"/>
                      <a:pt x="315" y="4"/>
                    </a:cubicBezTo>
                    <a:cubicBezTo>
                      <a:pt x="315" y="4"/>
                      <a:pt x="314" y="4"/>
                      <a:pt x="313" y="4"/>
                    </a:cubicBezTo>
                    <a:cubicBezTo>
                      <a:pt x="313" y="4"/>
                      <a:pt x="319" y="3"/>
                      <a:pt x="324" y="2"/>
                    </a:cubicBezTo>
                    <a:cubicBezTo>
                      <a:pt x="326" y="2"/>
                      <a:pt x="328" y="2"/>
                      <a:pt x="331" y="2"/>
                    </a:cubicBezTo>
                    <a:cubicBezTo>
                      <a:pt x="330" y="2"/>
                      <a:pt x="329" y="2"/>
                      <a:pt x="328" y="2"/>
                    </a:cubicBezTo>
                    <a:cubicBezTo>
                      <a:pt x="328" y="2"/>
                      <a:pt x="328" y="2"/>
                      <a:pt x="328" y="2"/>
                    </a:cubicBezTo>
                    <a:cubicBezTo>
                      <a:pt x="327" y="2"/>
                      <a:pt x="326" y="2"/>
                      <a:pt x="325" y="2"/>
                    </a:cubicBezTo>
                    <a:cubicBezTo>
                      <a:pt x="325" y="2"/>
                      <a:pt x="325" y="2"/>
                      <a:pt x="325" y="2"/>
                    </a:cubicBezTo>
                    <a:cubicBezTo>
                      <a:pt x="323" y="2"/>
                      <a:pt x="321" y="3"/>
                      <a:pt x="319" y="3"/>
                    </a:cubicBezTo>
                    <a:cubicBezTo>
                      <a:pt x="319" y="3"/>
                      <a:pt x="319" y="3"/>
                      <a:pt x="319" y="3"/>
                    </a:cubicBezTo>
                    <a:cubicBezTo>
                      <a:pt x="319" y="3"/>
                      <a:pt x="319" y="3"/>
                      <a:pt x="319" y="3"/>
                    </a:cubicBezTo>
                    <a:cubicBezTo>
                      <a:pt x="315" y="4"/>
                      <a:pt x="315" y="4"/>
                      <a:pt x="315" y="4"/>
                    </a:cubicBezTo>
                    <a:cubicBezTo>
                      <a:pt x="313" y="4"/>
                      <a:pt x="313" y="4"/>
                      <a:pt x="313" y="4"/>
                    </a:cubicBezTo>
                    <a:cubicBezTo>
                      <a:pt x="309" y="5"/>
                      <a:pt x="309" y="5"/>
                      <a:pt x="309" y="5"/>
                    </a:cubicBezTo>
                    <a:cubicBezTo>
                      <a:pt x="309" y="5"/>
                      <a:pt x="309" y="5"/>
                      <a:pt x="309" y="5"/>
                    </a:cubicBezTo>
                    <a:cubicBezTo>
                      <a:pt x="308" y="5"/>
                      <a:pt x="308" y="5"/>
                      <a:pt x="307" y="5"/>
                    </a:cubicBezTo>
                    <a:cubicBezTo>
                      <a:pt x="304" y="5"/>
                      <a:pt x="304" y="5"/>
                      <a:pt x="304" y="5"/>
                    </a:cubicBezTo>
                    <a:cubicBezTo>
                      <a:pt x="303" y="6"/>
                      <a:pt x="303" y="6"/>
                      <a:pt x="303" y="6"/>
                    </a:cubicBezTo>
                    <a:cubicBezTo>
                      <a:pt x="303" y="6"/>
                      <a:pt x="303" y="6"/>
                      <a:pt x="303" y="6"/>
                    </a:cubicBezTo>
                    <a:cubicBezTo>
                      <a:pt x="304" y="5"/>
                      <a:pt x="304" y="5"/>
                      <a:pt x="304" y="5"/>
                    </a:cubicBezTo>
                    <a:cubicBezTo>
                      <a:pt x="304" y="5"/>
                      <a:pt x="304" y="5"/>
                      <a:pt x="304" y="5"/>
                    </a:cubicBezTo>
                    <a:cubicBezTo>
                      <a:pt x="303" y="6"/>
                      <a:pt x="301" y="6"/>
                      <a:pt x="300" y="6"/>
                    </a:cubicBezTo>
                    <a:cubicBezTo>
                      <a:pt x="300" y="6"/>
                      <a:pt x="300" y="6"/>
                      <a:pt x="300" y="6"/>
                    </a:cubicBezTo>
                    <a:cubicBezTo>
                      <a:pt x="298" y="7"/>
                      <a:pt x="298" y="7"/>
                      <a:pt x="298" y="7"/>
                    </a:cubicBezTo>
                    <a:cubicBezTo>
                      <a:pt x="295" y="7"/>
                      <a:pt x="295" y="7"/>
                      <a:pt x="295" y="7"/>
                    </a:cubicBezTo>
                    <a:cubicBezTo>
                      <a:pt x="291" y="8"/>
                      <a:pt x="291" y="8"/>
                      <a:pt x="291" y="8"/>
                    </a:cubicBezTo>
                    <a:cubicBezTo>
                      <a:pt x="289" y="9"/>
                      <a:pt x="289" y="9"/>
                      <a:pt x="289" y="9"/>
                    </a:cubicBezTo>
                    <a:cubicBezTo>
                      <a:pt x="290" y="8"/>
                      <a:pt x="290" y="8"/>
                      <a:pt x="290" y="8"/>
                    </a:cubicBezTo>
                    <a:cubicBezTo>
                      <a:pt x="288" y="9"/>
                      <a:pt x="288" y="9"/>
                      <a:pt x="288" y="9"/>
                    </a:cubicBezTo>
                    <a:cubicBezTo>
                      <a:pt x="291" y="8"/>
                      <a:pt x="291" y="8"/>
                      <a:pt x="291" y="8"/>
                    </a:cubicBezTo>
                    <a:cubicBezTo>
                      <a:pt x="291" y="8"/>
                      <a:pt x="291" y="8"/>
                      <a:pt x="291" y="8"/>
                    </a:cubicBezTo>
                    <a:cubicBezTo>
                      <a:pt x="292" y="8"/>
                      <a:pt x="293" y="8"/>
                      <a:pt x="294" y="8"/>
                    </a:cubicBezTo>
                    <a:cubicBezTo>
                      <a:pt x="297" y="7"/>
                      <a:pt x="297" y="7"/>
                      <a:pt x="297" y="7"/>
                    </a:cubicBezTo>
                    <a:cubicBezTo>
                      <a:pt x="296" y="7"/>
                      <a:pt x="296" y="7"/>
                      <a:pt x="295" y="7"/>
                    </a:cubicBezTo>
                    <a:cubicBezTo>
                      <a:pt x="296" y="7"/>
                      <a:pt x="297" y="7"/>
                      <a:pt x="298" y="7"/>
                    </a:cubicBezTo>
                    <a:cubicBezTo>
                      <a:pt x="297" y="7"/>
                      <a:pt x="297" y="7"/>
                      <a:pt x="297" y="7"/>
                    </a:cubicBezTo>
                    <a:cubicBezTo>
                      <a:pt x="298" y="7"/>
                      <a:pt x="299" y="7"/>
                      <a:pt x="300" y="6"/>
                    </a:cubicBezTo>
                    <a:moveTo>
                      <a:pt x="275" y="12"/>
                    </a:moveTo>
                    <a:cubicBezTo>
                      <a:pt x="277" y="11"/>
                      <a:pt x="280" y="11"/>
                      <a:pt x="282" y="10"/>
                    </a:cubicBezTo>
                    <a:cubicBezTo>
                      <a:pt x="281" y="11"/>
                      <a:pt x="281" y="11"/>
                      <a:pt x="281" y="11"/>
                    </a:cubicBezTo>
                    <a:cubicBezTo>
                      <a:pt x="277" y="12"/>
                      <a:pt x="277" y="12"/>
                      <a:pt x="277" y="12"/>
                    </a:cubicBezTo>
                    <a:cubicBezTo>
                      <a:pt x="275" y="12"/>
                      <a:pt x="275" y="12"/>
                      <a:pt x="275" y="12"/>
                    </a:cubicBezTo>
                    <a:moveTo>
                      <a:pt x="251" y="20"/>
                    </a:moveTo>
                    <a:cubicBezTo>
                      <a:pt x="251" y="20"/>
                      <a:pt x="251" y="20"/>
                      <a:pt x="251" y="20"/>
                    </a:cubicBezTo>
                    <a:cubicBezTo>
                      <a:pt x="256" y="18"/>
                      <a:pt x="256" y="18"/>
                      <a:pt x="256" y="18"/>
                    </a:cubicBezTo>
                    <a:cubicBezTo>
                      <a:pt x="258" y="18"/>
                      <a:pt x="258" y="18"/>
                      <a:pt x="258" y="18"/>
                    </a:cubicBezTo>
                    <a:cubicBezTo>
                      <a:pt x="259" y="17"/>
                      <a:pt x="259" y="17"/>
                      <a:pt x="259" y="17"/>
                    </a:cubicBezTo>
                    <a:cubicBezTo>
                      <a:pt x="257" y="18"/>
                      <a:pt x="257" y="18"/>
                      <a:pt x="257" y="18"/>
                    </a:cubicBezTo>
                    <a:cubicBezTo>
                      <a:pt x="255" y="18"/>
                      <a:pt x="255" y="18"/>
                      <a:pt x="255" y="18"/>
                    </a:cubicBezTo>
                    <a:cubicBezTo>
                      <a:pt x="255" y="18"/>
                      <a:pt x="255" y="18"/>
                      <a:pt x="255" y="18"/>
                    </a:cubicBezTo>
                    <a:cubicBezTo>
                      <a:pt x="256" y="18"/>
                      <a:pt x="256" y="18"/>
                      <a:pt x="256" y="18"/>
                    </a:cubicBezTo>
                    <a:cubicBezTo>
                      <a:pt x="256" y="18"/>
                      <a:pt x="256" y="18"/>
                      <a:pt x="256" y="18"/>
                    </a:cubicBezTo>
                    <a:cubicBezTo>
                      <a:pt x="260" y="16"/>
                      <a:pt x="260" y="16"/>
                      <a:pt x="260" y="16"/>
                    </a:cubicBezTo>
                    <a:cubicBezTo>
                      <a:pt x="265" y="15"/>
                      <a:pt x="265" y="15"/>
                      <a:pt x="265" y="15"/>
                    </a:cubicBezTo>
                    <a:cubicBezTo>
                      <a:pt x="269" y="14"/>
                      <a:pt x="269" y="14"/>
                      <a:pt x="269" y="14"/>
                    </a:cubicBezTo>
                    <a:cubicBezTo>
                      <a:pt x="269" y="14"/>
                      <a:pt x="269" y="14"/>
                      <a:pt x="269" y="14"/>
                    </a:cubicBezTo>
                    <a:cubicBezTo>
                      <a:pt x="266" y="15"/>
                      <a:pt x="266" y="15"/>
                      <a:pt x="266" y="15"/>
                    </a:cubicBezTo>
                    <a:cubicBezTo>
                      <a:pt x="245" y="21"/>
                      <a:pt x="245" y="21"/>
                      <a:pt x="245" y="21"/>
                    </a:cubicBezTo>
                    <a:cubicBezTo>
                      <a:pt x="246" y="21"/>
                      <a:pt x="246" y="21"/>
                      <a:pt x="246" y="21"/>
                    </a:cubicBezTo>
                    <a:cubicBezTo>
                      <a:pt x="246" y="21"/>
                      <a:pt x="247" y="21"/>
                      <a:pt x="248" y="21"/>
                    </a:cubicBezTo>
                    <a:cubicBezTo>
                      <a:pt x="244" y="22"/>
                      <a:pt x="244" y="22"/>
                      <a:pt x="244" y="22"/>
                    </a:cubicBezTo>
                    <a:cubicBezTo>
                      <a:pt x="244" y="22"/>
                      <a:pt x="244" y="22"/>
                      <a:pt x="244" y="22"/>
                    </a:cubicBezTo>
                    <a:cubicBezTo>
                      <a:pt x="244" y="22"/>
                      <a:pt x="244" y="22"/>
                      <a:pt x="244" y="22"/>
                    </a:cubicBezTo>
                    <a:cubicBezTo>
                      <a:pt x="245" y="22"/>
                      <a:pt x="245" y="22"/>
                      <a:pt x="245" y="22"/>
                    </a:cubicBezTo>
                    <a:cubicBezTo>
                      <a:pt x="247" y="21"/>
                      <a:pt x="247" y="21"/>
                      <a:pt x="247" y="21"/>
                    </a:cubicBezTo>
                    <a:cubicBezTo>
                      <a:pt x="245" y="22"/>
                      <a:pt x="245" y="22"/>
                      <a:pt x="245" y="22"/>
                    </a:cubicBezTo>
                    <a:cubicBezTo>
                      <a:pt x="247" y="22"/>
                      <a:pt x="249" y="21"/>
                      <a:pt x="251" y="20"/>
                    </a:cubicBezTo>
                    <a:moveTo>
                      <a:pt x="179" y="56"/>
                    </a:moveTo>
                    <a:cubicBezTo>
                      <a:pt x="182" y="54"/>
                      <a:pt x="182" y="54"/>
                      <a:pt x="182" y="54"/>
                    </a:cubicBezTo>
                    <a:cubicBezTo>
                      <a:pt x="186" y="52"/>
                      <a:pt x="186" y="52"/>
                      <a:pt x="186" y="52"/>
                    </a:cubicBezTo>
                    <a:cubicBezTo>
                      <a:pt x="185" y="52"/>
                      <a:pt x="185" y="52"/>
                      <a:pt x="180" y="54"/>
                    </a:cubicBezTo>
                    <a:cubicBezTo>
                      <a:pt x="177" y="56"/>
                      <a:pt x="177" y="56"/>
                      <a:pt x="177" y="56"/>
                    </a:cubicBezTo>
                    <a:cubicBezTo>
                      <a:pt x="177" y="57"/>
                      <a:pt x="177" y="57"/>
                      <a:pt x="177" y="57"/>
                    </a:cubicBezTo>
                    <a:cubicBezTo>
                      <a:pt x="179" y="56"/>
                      <a:pt x="179" y="56"/>
                      <a:pt x="179" y="56"/>
                    </a:cubicBezTo>
                    <a:moveTo>
                      <a:pt x="156" y="69"/>
                    </a:moveTo>
                    <a:cubicBezTo>
                      <a:pt x="154" y="70"/>
                      <a:pt x="154" y="70"/>
                      <a:pt x="154" y="70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60" y="66"/>
                      <a:pt x="160" y="66"/>
                      <a:pt x="160" y="66"/>
                    </a:cubicBezTo>
                    <a:cubicBezTo>
                      <a:pt x="159" y="66"/>
                      <a:pt x="159" y="66"/>
                      <a:pt x="159" y="66"/>
                    </a:cubicBezTo>
                    <a:cubicBezTo>
                      <a:pt x="156" y="69"/>
                      <a:pt x="156" y="69"/>
                      <a:pt x="156" y="69"/>
                    </a:cubicBezTo>
                    <a:close/>
                    <a:moveTo>
                      <a:pt x="6" y="417"/>
                    </a:moveTo>
                    <a:cubicBezTo>
                      <a:pt x="5" y="413"/>
                      <a:pt x="5" y="413"/>
                      <a:pt x="5" y="413"/>
                    </a:cubicBezTo>
                    <a:cubicBezTo>
                      <a:pt x="5" y="409"/>
                      <a:pt x="5" y="409"/>
                      <a:pt x="5" y="409"/>
                    </a:cubicBezTo>
                    <a:cubicBezTo>
                      <a:pt x="4" y="409"/>
                      <a:pt x="4" y="409"/>
                      <a:pt x="4" y="409"/>
                    </a:cubicBezTo>
                    <a:cubicBezTo>
                      <a:pt x="3" y="408"/>
                      <a:pt x="3" y="408"/>
                      <a:pt x="3" y="408"/>
                    </a:cubicBezTo>
                    <a:cubicBezTo>
                      <a:pt x="2" y="407"/>
                      <a:pt x="2" y="407"/>
                      <a:pt x="2" y="407"/>
                    </a:cubicBezTo>
                    <a:cubicBezTo>
                      <a:pt x="2" y="405"/>
                      <a:pt x="2" y="405"/>
                      <a:pt x="2" y="405"/>
                    </a:cubicBezTo>
                    <a:cubicBezTo>
                      <a:pt x="1" y="398"/>
                      <a:pt x="1" y="398"/>
                      <a:pt x="1" y="398"/>
                    </a:cubicBezTo>
                    <a:cubicBezTo>
                      <a:pt x="1" y="394"/>
                      <a:pt x="1" y="394"/>
                      <a:pt x="1" y="394"/>
                    </a:cubicBezTo>
                    <a:cubicBezTo>
                      <a:pt x="1" y="392"/>
                      <a:pt x="1" y="389"/>
                      <a:pt x="1" y="387"/>
                    </a:cubicBezTo>
                    <a:cubicBezTo>
                      <a:pt x="1" y="379"/>
                      <a:pt x="1" y="379"/>
                      <a:pt x="1" y="379"/>
                    </a:cubicBezTo>
                    <a:cubicBezTo>
                      <a:pt x="1" y="378"/>
                      <a:pt x="1" y="376"/>
                      <a:pt x="1" y="374"/>
                    </a:cubicBezTo>
                    <a:cubicBezTo>
                      <a:pt x="0" y="370"/>
                      <a:pt x="0" y="370"/>
                      <a:pt x="0" y="370"/>
                    </a:cubicBezTo>
                    <a:cubicBezTo>
                      <a:pt x="0" y="367"/>
                      <a:pt x="0" y="367"/>
                      <a:pt x="0" y="367"/>
                    </a:cubicBezTo>
                    <a:cubicBezTo>
                      <a:pt x="0" y="367"/>
                      <a:pt x="0" y="367"/>
                      <a:pt x="0" y="367"/>
                    </a:cubicBezTo>
                    <a:cubicBezTo>
                      <a:pt x="0" y="376"/>
                      <a:pt x="1" y="389"/>
                      <a:pt x="1" y="399"/>
                    </a:cubicBezTo>
                    <a:cubicBezTo>
                      <a:pt x="2" y="405"/>
                      <a:pt x="2" y="405"/>
                      <a:pt x="2" y="405"/>
                    </a:cubicBezTo>
                    <a:cubicBezTo>
                      <a:pt x="2" y="405"/>
                      <a:pt x="2" y="405"/>
                      <a:pt x="2" y="405"/>
                    </a:cubicBezTo>
                    <a:cubicBezTo>
                      <a:pt x="2" y="407"/>
                      <a:pt x="2" y="407"/>
                      <a:pt x="2" y="407"/>
                    </a:cubicBezTo>
                    <a:cubicBezTo>
                      <a:pt x="3" y="414"/>
                      <a:pt x="3" y="414"/>
                      <a:pt x="3" y="414"/>
                    </a:cubicBezTo>
                    <a:cubicBezTo>
                      <a:pt x="3" y="414"/>
                      <a:pt x="3" y="414"/>
                      <a:pt x="3" y="414"/>
                    </a:cubicBezTo>
                    <a:cubicBezTo>
                      <a:pt x="4" y="419"/>
                      <a:pt x="4" y="419"/>
                      <a:pt x="4" y="419"/>
                    </a:cubicBezTo>
                    <a:cubicBezTo>
                      <a:pt x="5" y="421"/>
                      <a:pt x="5" y="421"/>
                      <a:pt x="5" y="421"/>
                    </a:cubicBezTo>
                    <a:cubicBezTo>
                      <a:pt x="4" y="416"/>
                      <a:pt x="4" y="416"/>
                      <a:pt x="4" y="416"/>
                    </a:cubicBezTo>
                    <a:cubicBezTo>
                      <a:pt x="4" y="413"/>
                      <a:pt x="4" y="413"/>
                      <a:pt x="4" y="413"/>
                    </a:cubicBezTo>
                    <a:cubicBezTo>
                      <a:pt x="5" y="414"/>
                      <a:pt x="5" y="414"/>
                      <a:pt x="5" y="414"/>
                    </a:cubicBezTo>
                    <a:cubicBezTo>
                      <a:pt x="5" y="417"/>
                      <a:pt x="5" y="417"/>
                      <a:pt x="5" y="417"/>
                    </a:cubicBezTo>
                    <a:cubicBezTo>
                      <a:pt x="6" y="417"/>
                      <a:pt x="6" y="417"/>
                      <a:pt x="6" y="417"/>
                    </a:cubicBezTo>
                    <a:moveTo>
                      <a:pt x="182" y="64"/>
                    </a:moveTo>
                    <a:cubicBezTo>
                      <a:pt x="185" y="62"/>
                      <a:pt x="185" y="62"/>
                      <a:pt x="185" y="62"/>
                    </a:cubicBezTo>
                    <a:cubicBezTo>
                      <a:pt x="189" y="60"/>
                      <a:pt x="189" y="60"/>
                      <a:pt x="189" y="60"/>
                    </a:cubicBezTo>
                    <a:cubicBezTo>
                      <a:pt x="188" y="60"/>
                      <a:pt x="187" y="60"/>
                      <a:pt x="187" y="60"/>
                    </a:cubicBezTo>
                    <a:cubicBezTo>
                      <a:pt x="187" y="59"/>
                      <a:pt x="188" y="59"/>
                      <a:pt x="189" y="58"/>
                    </a:cubicBezTo>
                    <a:cubicBezTo>
                      <a:pt x="191" y="56"/>
                      <a:pt x="191" y="56"/>
                      <a:pt x="191" y="56"/>
                    </a:cubicBezTo>
                    <a:cubicBezTo>
                      <a:pt x="191" y="56"/>
                      <a:pt x="191" y="56"/>
                      <a:pt x="191" y="56"/>
                    </a:cubicBezTo>
                    <a:cubicBezTo>
                      <a:pt x="192" y="54"/>
                      <a:pt x="192" y="54"/>
                      <a:pt x="192" y="54"/>
                    </a:cubicBezTo>
                    <a:cubicBezTo>
                      <a:pt x="191" y="54"/>
                      <a:pt x="191" y="54"/>
                      <a:pt x="191" y="54"/>
                    </a:cubicBezTo>
                    <a:cubicBezTo>
                      <a:pt x="193" y="52"/>
                      <a:pt x="193" y="52"/>
                      <a:pt x="193" y="52"/>
                    </a:cubicBezTo>
                    <a:cubicBezTo>
                      <a:pt x="196" y="51"/>
                      <a:pt x="196" y="51"/>
                      <a:pt x="196" y="51"/>
                    </a:cubicBezTo>
                    <a:cubicBezTo>
                      <a:pt x="195" y="51"/>
                      <a:pt x="195" y="51"/>
                      <a:pt x="194" y="51"/>
                    </a:cubicBezTo>
                    <a:cubicBezTo>
                      <a:pt x="194" y="51"/>
                      <a:pt x="194" y="51"/>
                      <a:pt x="194" y="51"/>
                    </a:cubicBezTo>
                    <a:cubicBezTo>
                      <a:pt x="196" y="50"/>
                      <a:pt x="197" y="49"/>
                      <a:pt x="199" y="48"/>
                    </a:cubicBezTo>
                    <a:cubicBezTo>
                      <a:pt x="199" y="48"/>
                      <a:pt x="199" y="48"/>
                      <a:pt x="199" y="48"/>
                    </a:cubicBezTo>
                    <a:cubicBezTo>
                      <a:pt x="202" y="47"/>
                      <a:pt x="202" y="47"/>
                      <a:pt x="202" y="47"/>
                    </a:cubicBezTo>
                    <a:cubicBezTo>
                      <a:pt x="202" y="46"/>
                      <a:pt x="202" y="46"/>
                      <a:pt x="202" y="46"/>
                    </a:cubicBezTo>
                    <a:cubicBezTo>
                      <a:pt x="204" y="45"/>
                      <a:pt x="204" y="45"/>
                      <a:pt x="204" y="45"/>
                    </a:cubicBezTo>
                    <a:cubicBezTo>
                      <a:pt x="205" y="45"/>
                      <a:pt x="205" y="45"/>
                      <a:pt x="205" y="45"/>
                    </a:cubicBezTo>
                    <a:cubicBezTo>
                      <a:pt x="208" y="43"/>
                      <a:pt x="208" y="43"/>
                      <a:pt x="208" y="43"/>
                    </a:cubicBezTo>
                    <a:cubicBezTo>
                      <a:pt x="208" y="42"/>
                      <a:pt x="208" y="42"/>
                      <a:pt x="208" y="42"/>
                    </a:cubicBezTo>
                    <a:cubicBezTo>
                      <a:pt x="211" y="41"/>
                      <a:pt x="211" y="41"/>
                      <a:pt x="211" y="41"/>
                    </a:cubicBezTo>
                    <a:cubicBezTo>
                      <a:pt x="213" y="39"/>
                      <a:pt x="213" y="39"/>
                      <a:pt x="213" y="39"/>
                    </a:cubicBezTo>
                    <a:cubicBezTo>
                      <a:pt x="212" y="39"/>
                      <a:pt x="212" y="39"/>
                      <a:pt x="212" y="39"/>
                    </a:cubicBezTo>
                    <a:cubicBezTo>
                      <a:pt x="214" y="38"/>
                      <a:pt x="214" y="38"/>
                      <a:pt x="214" y="38"/>
                    </a:cubicBezTo>
                    <a:cubicBezTo>
                      <a:pt x="214" y="38"/>
                      <a:pt x="214" y="38"/>
                      <a:pt x="214" y="38"/>
                    </a:cubicBezTo>
                    <a:cubicBezTo>
                      <a:pt x="214" y="38"/>
                      <a:pt x="214" y="38"/>
                      <a:pt x="214" y="38"/>
                    </a:cubicBezTo>
                    <a:cubicBezTo>
                      <a:pt x="217" y="37"/>
                      <a:pt x="217" y="37"/>
                      <a:pt x="217" y="37"/>
                    </a:cubicBezTo>
                    <a:cubicBezTo>
                      <a:pt x="218" y="36"/>
                      <a:pt x="218" y="36"/>
                      <a:pt x="218" y="36"/>
                    </a:cubicBezTo>
                    <a:cubicBezTo>
                      <a:pt x="216" y="36"/>
                      <a:pt x="216" y="36"/>
                      <a:pt x="216" y="36"/>
                    </a:cubicBezTo>
                    <a:cubicBezTo>
                      <a:pt x="220" y="34"/>
                      <a:pt x="220" y="34"/>
                      <a:pt x="220" y="34"/>
                    </a:cubicBezTo>
                    <a:cubicBezTo>
                      <a:pt x="222" y="33"/>
                      <a:pt x="222" y="33"/>
                      <a:pt x="222" y="33"/>
                    </a:cubicBezTo>
                    <a:cubicBezTo>
                      <a:pt x="222" y="33"/>
                      <a:pt x="222" y="33"/>
                      <a:pt x="222" y="33"/>
                    </a:cubicBezTo>
                    <a:cubicBezTo>
                      <a:pt x="225" y="31"/>
                      <a:pt x="225" y="31"/>
                      <a:pt x="225" y="31"/>
                    </a:cubicBezTo>
                    <a:cubicBezTo>
                      <a:pt x="227" y="30"/>
                      <a:pt x="227" y="30"/>
                      <a:pt x="227" y="30"/>
                    </a:cubicBezTo>
                    <a:cubicBezTo>
                      <a:pt x="226" y="30"/>
                      <a:pt x="226" y="30"/>
                      <a:pt x="226" y="30"/>
                    </a:cubicBezTo>
                    <a:cubicBezTo>
                      <a:pt x="224" y="31"/>
                      <a:pt x="224" y="31"/>
                      <a:pt x="224" y="31"/>
                    </a:cubicBezTo>
                    <a:cubicBezTo>
                      <a:pt x="223" y="31"/>
                      <a:pt x="223" y="31"/>
                      <a:pt x="223" y="31"/>
                    </a:cubicBezTo>
                    <a:cubicBezTo>
                      <a:pt x="223" y="31"/>
                      <a:pt x="223" y="31"/>
                      <a:pt x="223" y="31"/>
                    </a:cubicBezTo>
                    <a:cubicBezTo>
                      <a:pt x="220" y="32"/>
                      <a:pt x="220" y="32"/>
                      <a:pt x="220" y="32"/>
                    </a:cubicBezTo>
                    <a:cubicBezTo>
                      <a:pt x="220" y="32"/>
                      <a:pt x="220" y="32"/>
                      <a:pt x="220" y="32"/>
                    </a:cubicBezTo>
                    <a:cubicBezTo>
                      <a:pt x="224" y="31"/>
                      <a:pt x="224" y="31"/>
                      <a:pt x="224" y="31"/>
                    </a:cubicBezTo>
                    <a:cubicBezTo>
                      <a:pt x="227" y="29"/>
                      <a:pt x="227" y="29"/>
                      <a:pt x="227" y="29"/>
                    </a:cubicBezTo>
                    <a:cubicBezTo>
                      <a:pt x="232" y="27"/>
                      <a:pt x="232" y="27"/>
                      <a:pt x="232" y="27"/>
                    </a:cubicBezTo>
                    <a:cubicBezTo>
                      <a:pt x="237" y="25"/>
                      <a:pt x="237" y="25"/>
                      <a:pt x="237" y="25"/>
                    </a:cubicBezTo>
                    <a:cubicBezTo>
                      <a:pt x="237" y="25"/>
                      <a:pt x="237" y="25"/>
                      <a:pt x="237" y="25"/>
                    </a:cubicBezTo>
                    <a:cubicBezTo>
                      <a:pt x="233" y="26"/>
                      <a:pt x="233" y="26"/>
                      <a:pt x="233" y="26"/>
                    </a:cubicBezTo>
                    <a:cubicBezTo>
                      <a:pt x="233" y="26"/>
                      <a:pt x="233" y="26"/>
                      <a:pt x="233" y="26"/>
                    </a:cubicBezTo>
                    <a:cubicBezTo>
                      <a:pt x="231" y="27"/>
                      <a:pt x="231" y="27"/>
                      <a:pt x="231" y="27"/>
                    </a:cubicBezTo>
                    <a:cubicBezTo>
                      <a:pt x="226" y="29"/>
                      <a:pt x="226" y="29"/>
                      <a:pt x="226" y="29"/>
                    </a:cubicBezTo>
                    <a:cubicBezTo>
                      <a:pt x="221" y="31"/>
                      <a:pt x="221" y="31"/>
                      <a:pt x="221" y="31"/>
                    </a:cubicBezTo>
                    <a:cubicBezTo>
                      <a:pt x="218" y="33"/>
                      <a:pt x="218" y="33"/>
                      <a:pt x="218" y="33"/>
                    </a:cubicBezTo>
                    <a:cubicBezTo>
                      <a:pt x="213" y="35"/>
                      <a:pt x="213" y="35"/>
                      <a:pt x="213" y="35"/>
                    </a:cubicBezTo>
                    <a:cubicBezTo>
                      <a:pt x="212" y="36"/>
                      <a:pt x="212" y="36"/>
                      <a:pt x="212" y="36"/>
                    </a:cubicBezTo>
                    <a:cubicBezTo>
                      <a:pt x="217" y="33"/>
                      <a:pt x="217" y="33"/>
                      <a:pt x="217" y="33"/>
                    </a:cubicBezTo>
                    <a:cubicBezTo>
                      <a:pt x="224" y="30"/>
                      <a:pt x="224" y="30"/>
                      <a:pt x="224" y="30"/>
                    </a:cubicBezTo>
                    <a:cubicBezTo>
                      <a:pt x="228" y="28"/>
                      <a:pt x="228" y="28"/>
                      <a:pt x="228" y="28"/>
                    </a:cubicBezTo>
                    <a:cubicBezTo>
                      <a:pt x="233" y="26"/>
                      <a:pt x="233" y="26"/>
                      <a:pt x="233" y="26"/>
                    </a:cubicBezTo>
                    <a:cubicBezTo>
                      <a:pt x="237" y="25"/>
                      <a:pt x="237" y="25"/>
                      <a:pt x="237" y="25"/>
                    </a:cubicBezTo>
                    <a:cubicBezTo>
                      <a:pt x="237" y="25"/>
                      <a:pt x="237" y="25"/>
                      <a:pt x="237" y="25"/>
                    </a:cubicBezTo>
                    <a:cubicBezTo>
                      <a:pt x="236" y="25"/>
                      <a:pt x="236" y="25"/>
                      <a:pt x="236" y="25"/>
                    </a:cubicBezTo>
                    <a:cubicBezTo>
                      <a:pt x="231" y="27"/>
                      <a:pt x="231" y="27"/>
                      <a:pt x="231" y="27"/>
                    </a:cubicBezTo>
                    <a:cubicBezTo>
                      <a:pt x="224" y="30"/>
                      <a:pt x="224" y="30"/>
                      <a:pt x="224" y="30"/>
                    </a:cubicBezTo>
                    <a:cubicBezTo>
                      <a:pt x="213" y="35"/>
                      <a:pt x="213" y="35"/>
                      <a:pt x="213" y="35"/>
                    </a:cubicBezTo>
                    <a:cubicBezTo>
                      <a:pt x="212" y="35"/>
                      <a:pt x="212" y="35"/>
                      <a:pt x="212" y="35"/>
                    </a:cubicBezTo>
                    <a:cubicBezTo>
                      <a:pt x="212" y="36"/>
                      <a:pt x="212" y="36"/>
                      <a:pt x="212" y="36"/>
                    </a:cubicBezTo>
                    <a:cubicBezTo>
                      <a:pt x="208" y="37"/>
                      <a:pt x="208" y="37"/>
                      <a:pt x="208" y="37"/>
                    </a:cubicBezTo>
                    <a:cubicBezTo>
                      <a:pt x="209" y="37"/>
                      <a:pt x="209" y="37"/>
                      <a:pt x="209" y="37"/>
                    </a:cubicBezTo>
                    <a:cubicBezTo>
                      <a:pt x="208" y="37"/>
                      <a:pt x="208" y="37"/>
                      <a:pt x="208" y="37"/>
                    </a:cubicBezTo>
                    <a:cubicBezTo>
                      <a:pt x="206" y="38"/>
                      <a:pt x="206" y="38"/>
                      <a:pt x="206" y="38"/>
                    </a:cubicBezTo>
                    <a:cubicBezTo>
                      <a:pt x="203" y="40"/>
                      <a:pt x="203" y="40"/>
                      <a:pt x="203" y="40"/>
                    </a:cubicBezTo>
                    <a:cubicBezTo>
                      <a:pt x="203" y="40"/>
                      <a:pt x="203" y="40"/>
                      <a:pt x="203" y="40"/>
                    </a:cubicBezTo>
                    <a:cubicBezTo>
                      <a:pt x="204" y="39"/>
                      <a:pt x="204" y="39"/>
                      <a:pt x="204" y="39"/>
                    </a:cubicBezTo>
                    <a:cubicBezTo>
                      <a:pt x="201" y="41"/>
                      <a:pt x="201" y="41"/>
                      <a:pt x="201" y="41"/>
                    </a:cubicBezTo>
                    <a:cubicBezTo>
                      <a:pt x="199" y="42"/>
                      <a:pt x="199" y="42"/>
                      <a:pt x="199" y="42"/>
                    </a:cubicBezTo>
                    <a:cubicBezTo>
                      <a:pt x="198" y="43"/>
                      <a:pt x="198" y="43"/>
                      <a:pt x="198" y="43"/>
                    </a:cubicBezTo>
                    <a:cubicBezTo>
                      <a:pt x="194" y="45"/>
                      <a:pt x="194" y="45"/>
                      <a:pt x="194" y="45"/>
                    </a:cubicBezTo>
                    <a:cubicBezTo>
                      <a:pt x="191" y="46"/>
                      <a:pt x="191" y="46"/>
                      <a:pt x="191" y="46"/>
                    </a:cubicBezTo>
                    <a:cubicBezTo>
                      <a:pt x="184" y="50"/>
                      <a:pt x="184" y="50"/>
                      <a:pt x="184" y="50"/>
                    </a:cubicBezTo>
                    <a:cubicBezTo>
                      <a:pt x="179" y="53"/>
                      <a:pt x="179" y="53"/>
                      <a:pt x="179" y="53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7" y="54"/>
                      <a:pt x="177" y="54"/>
                      <a:pt x="177" y="54"/>
                    </a:cubicBezTo>
                    <a:cubicBezTo>
                      <a:pt x="183" y="51"/>
                      <a:pt x="183" y="51"/>
                      <a:pt x="183" y="51"/>
                    </a:cubicBezTo>
                    <a:cubicBezTo>
                      <a:pt x="187" y="49"/>
                      <a:pt x="187" y="49"/>
                      <a:pt x="187" y="49"/>
                    </a:cubicBezTo>
                    <a:cubicBezTo>
                      <a:pt x="191" y="46"/>
                      <a:pt x="191" y="46"/>
                      <a:pt x="191" y="46"/>
                    </a:cubicBezTo>
                    <a:cubicBezTo>
                      <a:pt x="182" y="51"/>
                      <a:pt x="171" y="59"/>
                      <a:pt x="162" y="64"/>
                    </a:cubicBezTo>
                    <a:cubicBezTo>
                      <a:pt x="162" y="64"/>
                      <a:pt x="162" y="64"/>
                      <a:pt x="162" y="64"/>
                    </a:cubicBezTo>
                    <a:cubicBezTo>
                      <a:pt x="163" y="64"/>
                      <a:pt x="163" y="64"/>
                      <a:pt x="163" y="64"/>
                    </a:cubicBezTo>
                    <a:cubicBezTo>
                      <a:pt x="167" y="61"/>
                      <a:pt x="167" y="61"/>
                      <a:pt x="167" y="61"/>
                    </a:cubicBezTo>
                    <a:cubicBezTo>
                      <a:pt x="170" y="59"/>
                      <a:pt x="170" y="59"/>
                      <a:pt x="170" y="59"/>
                    </a:cubicBezTo>
                    <a:cubicBezTo>
                      <a:pt x="170" y="59"/>
                      <a:pt x="170" y="59"/>
                      <a:pt x="170" y="59"/>
                    </a:cubicBezTo>
                    <a:cubicBezTo>
                      <a:pt x="167" y="61"/>
                      <a:pt x="167" y="61"/>
                      <a:pt x="167" y="61"/>
                    </a:cubicBezTo>
                    <a:cubicBezTo>
                      <a:pt x="164" y="63"/>
                      <a:pt x="164" y="63"/>
                      <a:pt x="164" y="63"/>
                    </a:cubicBezTo>
                    <a:cubicBezTo>
                      <a:pt x="159" y="67"/>
                      <a:pt x="159" y="67"/>
                      <a:pt x="159" y="67"/>
                    </a:cubicBezTo>
                    <a:cubicBezTo>
                      <a:pt x="156" y="68"/>
                      <a:pt x="154" y="70"/>
                      <a:pt x="152" y="71"/>
                    </a:cubicBezTo>
                    <a:cubicBezTo>
                      <a:pt x="151" y="72"/>
                      <a:pt x="151" y="72"/>
                      <a:pt x="151" y="72"/>
                    </a:cubicBezTo>
                    <a:cubicBezTo>
                      <a:pt x="148" y="75"/>
                      <a:pt x="148" y="75"/>
                      <a:pt x="148" y="75"/>
                    </a:cubicBezTo>
                    <a:cubicBezTo>
                      <a:pt x="147" y="75"/>
                      <a:pt x="147" y="75"/>
                      <a:pt x="147" y="75"/>
                    </a:cubicBezTo>
                    <a:cubicBezTo>
                      <a:pt x="147" y="76"/>
                      <a:pt x="146" y="76"/>
                      <a:pt x="145" y="77"/>
                    </a:cubicBezTo>
                    <a:cubicBezTo>
                      <a:pt x="145" y="77"/>
                      <a:pt x="145" y="77"/>
                      <a:pt x="145" y="77"/>
                    </a:cubicBezTo>
                    <a:cubicBezTo>
                      <a:pt x="149" y="74"/>
                      <a:pt x="149" y="74"/>
                      <a:pt x="149" y="74"/>
                    </a:cubicBezTo>
                    <a:cubicBezTo>
                      <a:pt x="149" y="74"/>
                      <a:pt x="149" y="74"/>
                      <a:pt x="149" y="74"/>
                    </a:cubicBezTo>
                    <a:cubicBezTo>
                      <a:pt x="148" y="75"/>
                      <a:pt x="148" y="75"/>
                      <a:pt x="148" y="75"/>
                    </a:cubicBezTo>
                    <a:cubicBezTo>
                      <a:pt x="147" y="76"/>
                      <a:pt x="147" y="76"/>
                      <a:pt x="147" y="76"/>
                    </a:cubicBezTo>
                    <a:cubicBezTo>
                      <a:pt x="147" y="76"/>
                      <a:pt x="147" y="76"/>
                      <a:pt x="147" y="76"/>
                    </a:cubicBezTo>
                    <a:cubicBezTo>
                      <a:pt x="151" y="73"/>
                      <a:pt x="151" y="73"/>
                      <a:pt x="151" y="73"/>
                    </a:cubicBezTo>
                    <a:cubicBezTo>
                      <a:pt x="151" y="73"/>
                      <a:pt x="151" y="73"/>
                      <a:pt x="151" y="73"/>
                    </a:cubicBezTo>
                    <a:cubicBezTo>
                      <a:pt x="156" y="69"/>
                      <a:pt x="156" y="69"/>
                      <a:pt x="156" y="69"/>
                    </a:cubicBezTo>
                    <a:cubicBezTo>
                      <a:pt x="156" y="69"/>
                      <a:pt x="156" y="69"/>
                      <a:pt x="156" y="69"/>
                    </a:cubicBezTo>
                    <a:cubicBezTo>
                      <a:pt x="160" y="66"/>
                      <a:pt x="160" y="66"/>
                      <a:pt x="160" y="66"/>
                    </a:cubicBezTo>
                    <a:cubicBezTo>
                      <a:pt x="161" y="65"/>
                      <a:pt x="161" y="65"/>
                      <a:pt x="161" y="65"/>
                    </a:cubicBezTo>
                    <a:cubicBezTo>
                      <a:pt x="162" y="65"/>
                      <a:pt x="163" y="64"/>
                      <a:pt x="164" y="63"/>
                    </a:cubicBezTo>
                    <a:cubicBezTo>
                      <a:pt x="163" y="64"/>
                      <a:pt x="163" y="64"/>
                      <a:pt x="163" y="64"/>
                    </a:cubicBezTo>
                    <a:cubicBezTo>
                      <a:pt x="165" y="63"/>
                      <a:pt x="165" y="63"/>
                      <a:pt x="165" y="63"/>
                    </a:cubicBezTo>
                    <a:cubicBezTo>
                      <a:pt x="167" y="61"/>
                      <a:pt x="167" y="61"/>
                      <a:pt x="167" y="61"/>
                    </a:cubicBezTo>
                    <a:cubicBezTo>
                      <a:pt x="167" y="61"/>
                      <a:pt x="167" y="61"/>
                      <a:pt x="167" y="61"/>
                    </a:cubicBezTo>
                    <a:cubicBezTo>
                      <a:pt x="170" y="59"/>
                      <a:pt x="170" y="59"/>
                      <a:pt x="170" y="59"/>
                    </a:cubicBezTo>
                    <a:cubicBezTo>
                      <a:pt x="174" y="57"/>
                      <a:pt x="174" y="57"/>
                      <a:pt x="174" y="57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80" y="54"/>
                      <a:pt x="180" y="54"/>
                      <a:pt x="180" y="54"/>
                    </a:cubicBezTo>
                    <a:cubicBezTo>
                      <a:pt x="185" y="50"/>
                      <a:pt x="185" y="50"/>
                      <a:pt x="185" y="50"/>
                    </a:cubicBezTo>
                    <a:cubicBezTo>
                      <a:pt x="186" y="50"/>
                      <a:pt x="186" y="50"/>
                      <a:pt x="186" y="50"/>
                    </a:cubicBezTo>
                    <a:cubicBezTo>
                      <a:pt x="190" y="48"/>
                      <a:pt x="190" y="48"/>
                      <a:pt x="190" y="48"/>
                    </a:cubicBezTo>
                    <a:cubicBezTo>
                      <a:pt x="194" y="45"/>
                      <a:pt x="194" y="45"/>
                      <a:pt x="194" y="45"/>
                    </a:cubicBezTo>
                    <a:cubicBezTo>
                      <a:pt x="196" y="44"/>
                      <a:pt x="196" y="44"/>
                      <a:pt x="196" y="44"/>
                    </a:cubicBezTo>
                    <a:cubicBezTo>
                      <a:pt x="199" y="42"/>
                      <a:pt x="199" y="42"/>
                      <a:pt x="199" y="42"/>
                    </a:cubicBezTo>
                    <a:cubicBezTo>
                      <a:pt x="199" y="43"/>
                      <a:pt x="199" y="43"/>
                      <a:pt x="199" y="43"/>
                    </a:cubicBezTo>
                    <a:cubicBezTo>
                      <a:pt x="201" y="41"/>
                      <a:pt x="201" y="41"/>
                      <a:pt x="201" y="41"/>
                    </a:cubicBezTo>
                    <a:cubicBezTo>
                      <a:pt x="201" y="42"/>
                      <a:pt x="201" y="42"/>
                      <a:pt x="201" y="42"/>
                    </a:cubicBezTo>
                    <a:cubicBezTo>
                      <a:pt x="198" y="43"/>
                      <a:pt x="198" y="43"/>
                      <a:pt x="198" y="43"/>
                    </a:cubicBezTo>
                    <a:cubicBezTo>
                      <a:pt x="199" y="43"/>
                      <a:pt x="199" y="43"/>
                      <a:pt x="199" y="43"/>
                    </a:cubicBezTo>
                    <a:cubicBezTo>
                      <a:pt x="200" y="43"/>
                      <a:pt x="200" y="43"/>
                      <a:pt x="200" y="43"/>
                    </a:cubicBezTo>
                    <a:cubicBezTo>
                      <a:pt x="204" y="40"/>
                      <a:pt x="204" y="40"/>
                      <a:pt x="204" y="40"/>
                    </a:cubicBezTo>
                    <a:cubicBezTo>
                      <a:pt x="205" y="40"/>
                      <a:pt x="205" y="40"/>
                      <a:pt x="205" y="40"/>
                    </a:cubicBezTo>
                    <a:cubicBezTo>
                      <a:pt x="201" y="43"/>
                      <a:pt x="201" y="43"/>
                      <a:pt x="201" y="43"/>
                    </a:cubicBezTo>
                    <a:cubicBezTo>
                      <a:pt x="200" y="43"/>
                      <a:pt x="200" y="43"/>
                      <a:pt x="200" y="43"/>
                    </a:cubicBezTo>
                    <a:cubicBezTo>
                      <a:pt x="196" y="45"/>
                      <a:pt x="196" y="45"/>
                      <a:pt x="196" y="45"/>
                    </a:cubicBezTo>
                    <a:cubicBezTo>
                      <a:pt x="196" y="46"/>
                      <a:pt x="196" y="46"/>
                      <a:pt x="196" y="46"/>
                    </a:cubicBezTo>
                    <a:cubicBezTo>
                      <a:pt x="193" y="48"/>
                      <a:pt x="193" y="48"/>
                      <a:pt x="193" y="48"/>
                    </a:cubicBezTo>
                    <a:cubicBezTo>
                      <a:pt x="192" y="49"/>
                      <a:pt x="192" y="49"/>
                      <a:pt x="192" y="49"/>
                    </a:cubicBezTo>
                    <a:cubicBezTo>
                      <a:pt x="188" y="51"/>
                      <a:pt x="188" y="51"/>
                      <a:pt x="188" y="51"/>
                    </a:cubicBezTo>
                    <a:cubicBezTo>
                      <a:pt x="187" y="52"/>
                      <a:pt x="187" y="52"/>
                      <a:pt x="187" y="52"/>
                    </a:cubicBezTo>
                    <a:cubicBezTo>
                      <a:pt x="184" y="54"/>
                      <a:pt x="184" y="54"/>
                      <a:pt x="184" y="54"/>
                    </a:cubicBezTo>
                    <a:cubicBezTo>
                      <a:pt x="179" y="57"/>
                      <a:pt x="179" y="57"/>
                      <a:pt x="179" y="57"/>
                    </a:cubicBezTo>
                    <a:cubicBezTo>
                      <a:pt x="174" y="60"/>
                      <a:pt x="174" y="60"/>
                      <a:pt x="174" y="60"/>
                    </a:cubicBezTo>
                    <a:cubicBezTo>
                      <a:pt x="169" y="63"/>
                      <a:pt x="169" y="63"/>
                      <a:pt x="169" y="63"/>
                    </a:cubicBezTo>
                    <a:cubicBezTo>
                      <a:pt x="165" y="66"/>
                      <a:pt x="165" y="66"/>
                      <a:pt x="165" y="66"/>
                    </a:cubicBezTo>
                    <a:cubicBezTo>
                      <a:pt x="163" y="67"/>
                      <a:pt x="163" y="67"/>
                      <a:pt x="163" y="67"/>
                    </a:cubicBezTo>
                    <a:cubicBezTo>
                      <a:pt x="163" y="66"/>
                      <a:pt x="163" y="66"/>
                      <a:pt x="163" y="66"/>
                    </a:cubicBezTo>
                    <a:cubicBezTo>
                      <a:pt x="163" y="66"/>
                      <a:pt x="163" y="66"/>
                      <a:pt x="163" y="66"/>
                    </a:cubicBezTo>
                    <a:cubicBezTo>
                      <a:pt x="159" y="68"/>
                      <a:pt x="159" y="68"/>
                      <a:pt x="159" y="68"/>
                    </a:cubicBezTo>
                    <a:cubicBezTo>
                      <a:pt x="157" y="69"/>
                      <a:pt x="156" y="70"/>
                      <a:pt x="155" y="71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5" y="72"/>
                      <a:pt x="155" y="72"/>
                      <a:pt x="155" y="72"/>
                    </a:cubicBezTo>
                    <a:cubicBezTo>
                      <a:pt x="158" y="70"/>
                      <a:pt x="158" y="70"/>
                      <a:pt x="158" y="70"/>
                    </a:cubicBezTo>
                    <a:cubicBezTo>
                      <a:pt x="159" y="70"/>
                      <a:pt x="159" y="70"/>
                      <a:pt x="159" y="70"/>
                    </a:cubicBezTo>
                    <a:cubicBezTo>
                      <a:pt x="159" y="70"/>
                      <a:pt x="159" y="70"/>
                      <a:pt x="159" y="70"/>
                    </a:cubicBezTo>
                    <a:cubicBezTo>
                      <a:pt x="158" y="72"/>
                      <a:pt x="158" y="72"/>
                      <a:pt x="158" y="72"/>
                    </a:cubicBezTo>
                    <a:cubicBezTo>
                      <a:pt x="153" y="76"/>
                      <a:pt x="153" y="76"/>
                      <a:pt x="153" y="76"/>
                    </a:cubicBezTo>
                    <a:cubicBezTo>
                      <a:pt x="151" y="78"/>
                      <a:pt x="151" y="78"/>
                      <a:pt x="151" y="78"/>
                    </a:cubicBezTo>
                    <a:cubicBezTo>
                      <a:pt x="148" y="81"/>
                      <a:pt x="148" y="81"/>
                      <a:pt x="148" y="81"/>
                    </a:cubicBezTo>
                    <a:cubicBezTo>
                      <a:pt x="148" y="81"/>
                      <a:pt x="149" y="81"/>
                      <a:pt x="149" y="81"/>
                    </a:cubicBezTo>
                    <a:cubicBezTo>
                      <a:pt x="145" y="85"/>
                      <a:pt x="145" y="85"/>
                      <a:pt x="145" y="85"/>
                    </a:cubicBezTo>
                    <a:cubicBezTo>
                      <a:pt x="147" y="85"/>
                      <a:pt x="147" y="85"/>
                      <a:pt x="147" y="85"/>
                    </a:cubicBezTo>
                    <a:cubicBezTo>
                      <a:pt x="146" y="87"/>
                      <a:pt x="146" y="87"/>
                      <a:pt x="146" y="87"/>
                    </a:cubicBezTo>
                    <a:cubicBezTo>
                      <a:pt x="149" y="85"/>
                      <a:pt x="149" y="85"/>
                      <a:pt x="149" y="85"/>
                    </a:cubicBezTo>
                    <a:cubicBezTo>
                      <a:pt x="153" y="80"/>
                      <a:pt x="153" y="80"/>
                      <a:pt x="153" y="80"/>
                    </a:cubicBezTo>
                    <a:cubicBezTo>
                      <a:pt x="154" y="78"/>
                      <a:pt x="154" y="78"/>
                      <a:pt x="154" y="78"/>
                    </a:cubicBezTo>
                    <a:cubicBezTo>
                      <a:pt x="157" y="76"/>
                      <a:pt x="157" y="76"/>
                      <a:pt x="157" y="76"/>
                    </a:cubicBezTo>
                    <a:cubicBezTo>
                      <a:pt x="155" y="78"/>
                      <a:pt x="155" y="78"/>
                      <a:pt x="155" y="78"/>
                    </a:cubicBezTo>
                    <a:cubicBezTo>
                      <a:pt x="153" y="82"/>
                      <a:pt x="153" y="82"/>
                      <a:pt x="153" y="82"/>
                    </a:cubicBezTo>
                    <a:cubicBezTo>
                      <a:pt x="152" y="84"/>
                      <a:pt x="152" y="84"/>
                      <a:pt x="152" y="84"/>
                    </a:cubicBezTo>
                    <a:cubicBezTo>
                      <a:pt x="153" y="83"/>
                      <a:pt x="155" y="82"/>
                      <a:pt x="156" y="80"/>
                    </a:cubicBezTo>
                    <a:cubicBezTo>
                      <a:pt x="160" y="78"/>
                      <a:pt x="160" y="78"/>
                      <a:pt x="160" y="78"/>
                    </a:cubicBezTo>
                    <a:cubicBezTo>
                      <a:pt x="161" y="76"/>
                      <a:pt x="161" y="76"/>
                      <a:pt x="161" y="76"/>
                    </a:cubicBezTo>
                    <a:cubicBezTo>
                      <a:pt x="167" y="71"/>
                      <a:pt x="167" y="71"/>
                      <a:pt x="167" y="71"/>
                    </a:cubicBezTo>
                    <a:cubicBezTo>
                      <a:pt x="168" y="69"/>
                      <a:pt x="168" y="69"/>
                      <a:pt x="168" y="69"/>
                    </a:cubicBezTo>
                    <a:cubicBezTo>
                      <a:pt x="174" y="64"/>
                      <a:pt x="174" y="64"/>
                      <a:pt x="174" y="64"/>
                    </a:cubicBezTo>
                    <a:cubicBezTo>
                      <a:pt x="176" y="62"/>
                      <a:pt x="176" y="62"/>
                      <a:pt x="176" y="62"/>
                    </a:cubicBezTo>
                    <a:cubicBezTo>
                      <a:pt x="179" y="61"/>
                      <a:pt x="179" y="61"/>
                      <a:pt x="179" y="61"/>
                    </a:cubicBezTo>
                    <a:cubicBezTo>
                      <a:pt x="174" y="66"/>
                      <a:pt x="174" y="66"/>
                      <a:pt x="174" y="66"/>
                    </a:cubicBezTo>
                    <a:cubicBezTo>
                      <a:pt x="170" y="70"/>
                      <a:pt x="170" y="70"/>
                      <a:pt x="170" y="70"/>
                    </a:cubicBezTo>
                    <a:cubicBezTo>
                      <a:pt x="171" y="70"/>
                      <a:pt x="171" y="70"/>
                      <a:pt x="171" y="70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9" y="65"/>
                      <a:pt x="179" y="65"/>
                      <a:pt x="179" y="65"/>
                    </a:cubicBezTo>
                    <a:cubicBezTo>
                      <a:pt x="182" y="64"/>
                      <a:pt x="182" y="64"/>
                      <a:pt x="182" y="64"/>
                    </a:cubicBezTo>
                    <a:cubicBezTo>
                      <a:pt x="182" y="64"/>
                      <a:pt x="182" y="64"/>
                      <a:pt x="182" y="64"/>
                    </a:cubicBezTo>
                    <a:moveTo>
                      <a:pt x="110" y="148"/>
                    </a:moveTo>
                    <a:cubicBezTo>
                      <a:pt x="112" y="146"/>
                      <a:pt x="112" y="146"/>
                      <a:pt x="112" y="146"/>
                    </a:cubicBezTo>
                    <a:cubicBezTo>
                      <a:pt x="113" y="144"/>
                      <a:pt x="113" y="144"/>
                      <a:pt x="113" y="144"/>
                    </a:cubicBezTo>
                    <a:cubicBezTo>
                      <a:pt x="115" y="143"/>
                      <a:pt x="115" y="143"/>
                      <a:pt x="115" y="143"/>
                    </a:cubicBezTo>
                    <a:cubicBezTo>
                      <a:pt x="118" y="139"/>
                      <a:pt x="118" y="139"/>
                      <a:pt x="118" y="139"/>
                    </a:cubicBezTo>
                    <a:cubicBezTo>
                      <a:pt x="116" y="138"/>
                      <a:pt x="116" y="138"/>
                      <a:pt x="116" y="138"/>
                    </a:cubicBezTo>
                    <a:cubicBezTo>
                      <a:pt x="117" y="135"/>
                      <a:pt x="117" y="135"/>
                      <a:pt x="117" y="135"/>
                    </a:cubicBezTo>
                    <a:cubicBezTo>
                      <a:pt x="116" y="135"/>
                      <a:pt x="115" y="135"/>
                      <a:pt x="115" y="135"/>
                    </a:cubicBezTo>
                    <a:cubicBezTo>
                      <a:pt x="111" y="137"/>
                      <a:pt x="111" y="137"/>
                      <a:pt x="111" y="137"/>
                    </a:cubicBezTo>
                    <a:cubicBezTo>
                      <a:pt x="108" y="139"/>
                      <a:pt x="108" y="139"/>
                      <a:pt x="108" y="139"/>
                    </a:cubicBezTo>
                    <a:cubicBezTo>
                      <a:pt x="108" y="138"/>
                      <a:pt x="108" y="138"/>
                      <a:pt x="108" y="138"/>
                    </a:cubicBezTo>
                    <a:cubicBezTo>
                      <a:pt x="111" y="135"/>
                      <a:pt x="111" y="135"/>
                      <a:pt x="111" y="135"/>
                    </a:cubicBezTo>
                    <a:cubicBezTo>
                      <a:pt x="114" y="134"/>
                      <a:pt x="114" y="134"/>
                      <a:pt x="114" y="134"/>
                    </a:cubicBezTo>
                    <a:cubicBezTo>
                      <a:pt x="118" y="133"/>
                      <a:pt x="118" y="133"/>
                      <a:pt x="118" y="133"/>
                    </a:cubicBezTo>
                    <a:cubicBezTo>
                      <a:pt x="121" y="131"/>
                      <a:pt x="121" y="131"/>
                      <a:pt x="121" y="131"/>
                    </a:cubicBezTo>
                    <a:cubicBezTo>
                      <a:pt x="119" y="130"/>
                      <a:pt x="119" y="130"/>
                      <a:pt x="119" y="130"/>
                    </a:cubicBezTo>
                    <a:cubicBezTo>
                      <a:pt x="119" y="128"/>
                      <a:pt x="119" y="128"/>
                      <a:pt x="119" y="128"/>
                    </a:cubicBezTo>
                    <a:cubicBezTo>
                      <a:pt x="118" y="127"/>
                      <a:pt x="118" y="127"/>
                      <a:pt x="118" y="127"/>
                    </a:cubicBezTo>
                    <a:cubicBezTo>
                      <a:pt x="119" y="124"/>
                      <a:pt x="119" y="124"/>
                      <a:pt x="119" y="124"/>
                    </a:cubicBezTo>
                    <a:cubicBezTo>
                      <a:pt x="120" y="121"/>
                      <a:pt x="120" y="121"/>
                      <a:pt x="120" y="121"/>
                    </a:cubicBezTo>
                    <a:cubicBezTo>
                      <a:pt x="122" y="119"/>
                      <a:pt x="122" y="119"/>
                      <a:pt x="122" y="119"/>
                    </a:cubicBezTo>
                    <a:cubicBezTo>
                      <a:pt x="123" y="118"/>
                      <a:pt x="123" y="118"/>
                      <a:pt x="123" y="118"/>
                    </a:cubicBezTo>
                    <a:cubicBezTo>
                      <a:pt x="125" y="116"/>
                      <a:pt x="125" y="116"/>
                      <a:pt x="125" y="116"/>
                    </a:cubicBezTo>
                    <a:cubicBezTo>
                      <a:pt x="127" y="112"/>
                      <a:pt x="127" y="112"/>
                      <a:pt x="127" y="112"/>
                    </a:cubicBezTo>
                    <a:cubicBezTo>
                      <a:pt x="130" y="108"/>
                      <a:pt x="130" y="108"/>
                      <a:pt x="130" y="108"/>
                    </a:cubicBezTo>
                    <a:cubicBezTo>
                      <a:pt x="136" y="100"/>
                      <a:pt x="136" y="100"/>
                      <a:pt x="136" y="100"/>
                    </a:cubicBezTo>
                    <a:cubicBezTo>
                      <a:pt x="139" y="96"/>
                      <a:pt x="139" y="96"/>
                      <a:pt x="139" y="96"/>
                    </a:cubicBezTo>
                    <a:cubicBezTo>
                      <a:pt x="133" y="101"/>
                      <a:pt x="133" y="101"/>
                      <a:pt x="133" y="101"/>
                    </a:cubicBezTo>
                    <a:cubicBezTo>
                      <a:pt x="132" y="102"/>
                      <a:pt x="130" y="103"/>
                      <a:pt x="129" y="104"/>
                    </a:cubicBezTo>
                    <a:cubicBezTo>
                      <a:pt x="126" y="106"/>
                      <a:pt x="126" y="106"/>
                      <a:pt x="126" y="106"/>
                    </a:cubicBezTo>
                    <a:cubicBezTo>
                      <a:pt x="123" y="108"/>
                      <a:pt x="123" y="108"/>
                      <a:pt x="123" y="108"/>
                    </a:cubicBezTo>
                    <a:cubicBezTo>
                      <a:pt x="122" y="108"/>
                      <a:pt x="122" y="108"/>
                      <a:pt x="122" y="108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5" y="103"/>
                      <a:pt x="125" y="103"/>
                      <a:pt x="125" y="103"/>
                    </a:cubicBezTo>
                    <a:cubicBezTo>
                      <a:pt x="123" y="104"/>
                      <a:pt x="123" y="104"/>
                      <a:pt x="123" y="104"/>
                    </a:cubicBezTo>
                    <a:cubicBezTo>
                      <a:pt x="128" y="100"/>
                      <a:pt x="128" y="100"/>
                      <a:pt x="128" y="100"/>
                    </a:cubicBezTo>
                    <a:cubicBezTo>
                      <a:pt x="130" y="98"/>
                      <a:pt x="132" y="96"/>
                      <a:pt x="134" y="94"/>
                    </a:cubicBezTo>
                    <a:cubicBezTo>
                      <a:pt x="137" y="91"/>
                      <a:pt x="137" y="91"/>
                      <a:pt x="137" y="91"/>
                    </a:cubicBezTo>
                    <a:cubicBezTo>
                      <a:pt x="137" y="91"/>
                      <a:pt x="137" y="91"/>
                      <a:pt x="137" y="91"/>
                    </a:cubicBezTo>
                    <a:cubicBezTo>
                      <a:pt x="138" y="89"/>
                      <a:pt x="138" y="89"/>
                      <a:pt x="138" y="89"/>
                    </a:cubicBezTo>
                    <a:cubicBezTo>
                      <a:pt x="141" y="85"/>
                      <a:pt x="141" y="85"/>
                      <a:pt x="141" y="85"/>
                    </a:cubicBezTo>
                    <a:cubicBezTo>
                      <a:pt x="144" y="82"/>
                      <a:pt x="144" y="82"/>
                      <a:pt x="144" y="82"/>
                    </a:cubicBezTo>
                    <a:cubicBezTo>
                      <a:pt x="142" y="83"/>
                      <a:pt x="142" y="83"/>
                      <a:pt x="142" y="83"/>
                    </a:cubicBezTo>
                    <a:cubicBezTo>
                      <a:pt x="141" y="83"/>
                      <a:pt x="141" y="83"/>
                      <a:pt x="141" y="83"/>
                    </a:cubicBezTo>
                    <a:cubicBezTo>
                      <a:pt x="142" y="82"/>
                      <a:pt x="142" y="82"/>
                      <a:pt x="142" y="82"/>
                    </a:cubicBezTo>
                    <a:cubicBezTo>
                      <a:pt x="142" y="82"/>
                      <a:pt x="142" y="82"/>
                      <a:pt x="142" y="82"/>
                    </a:cubicBezTo>
                    <a:cubicBezTo>
                      <a:pt x="139" y="84"/>
                      <a:pt x="139" y="84"/>
                      <a:pt x="139" y="84"/>
                    </a:cubicBezTo>
                    <a:cubicBezTo>
                      <a:pt x="135" y="87"/>
                      <a:pt x="135" y="87"/>
                      <a:pt x="135" y="87"/>
                    </a:cubicBezTo>
                    <a:cubicBezTo>
                      <a:pt x="131" y="91"/>
                      <a:pt x="131" y="91"/>
                      <a:pt x="131" y="91"/>
                    </a:cubicBezTo>
                    <a:cubicBezTo>
                      <a:pt x="127" y="94"/>
                      <a:pt x="127" y="94"/>
                      <a:pt x="127" y="94"/>
                    </a:cubicBezTo>
                    <a:cubicBezTo>
                      <a:pt x="123" y="98"/>
                      <a:pt x="123" y="98"/>
                      <a:pt x="123" y="98"/>
                    </a:cubicBezTo>
                    <a:cubicBezTo>
                      <a:pt x="123" y="97"/>
                      <a:pt x="123" y="97"/>
                      <a:pt x="123" y="97"/>
                    </a:cubicBezTo>
                    <a:cubicBezTo>
                      <a:pt x="119" y="101"/>
                      <a:pt x="119" y="101"/>
                      <a:pt x="119" y="101"/>
                    </a:cubicBezTo>
                    <a:cubicBezTo>
                      <a:pt x="117" y="103"/>
                      <a:pt x="117" y="103"/>
                      <a:pt x="117" y="103"/>
                    </a:cubicBezTo>
                    <a:cubicBezTo>
                      <a:pt x="115" y="105"/>
                      <a:pt x="115" y="105"/>
                      <a:pt x="115" y="105"/>
                    </a:cubicBezTo>
                    <a:cubicBezTo>
                      <a:pt x="113" y="108"/>
                      <a:pt x="113" y="108"/>
                      <a:pt x="113" y="108"/>
                    </a:cubicBezTo>
                    <a:cubicBezTo>
                      <a:pt x="109" y="113"/>
                      <a:pt x="109" y="113"/>
                      <a:pt x="109" y="113"/>
                    </a:cubicBezTo>
                    <a:cubicBezTo>
                      <a:pt x="107" y="115"/>
                      <a:pt x="105" y="116"/>
                      <a:pt x="103" y="118"/>
                    </a:cubicBezTo>
                    <a:cubicBezTo>
                      <a:pt x="99" y="122"/>
                      <a:pt x="99" y="122"/>
                      <a:pt x="99" y="122"/>
                    </a:cubicBezTo>
                    <a:cubicBezTo>
                      <a:pt x="96" y="125"/>
                      <a:pt x="96" y="125"/>
                      <a:pt x="96" y="125"/>
                    </a:cubicBezTo>
                    <a:cubicBezTo>
                      <a:pt x="95" y="126"/>
                      <a:pt x="95" y="126"/>
                      <a:pt x="95" y="126"/>
                    </a:cubicBezTo>
                    <a:cubicBezTo>
                      <a:pt x="91" y="131"/>
                      <a:pt x="91" y="131"/>
                      <a:pt x="91" y="131"/>
                    </a:cubicBezTo>
                    <a:cubicBezTo>
                      <a:pt x="89" y="133"/>
                      <a:pt x="87" y="135"/>
                      <a:pt x="85" y="137"/>
                    </a:cubicBezTo>
                    <a:cubicBezTo>
                      <a:pt x="83" y="141"/>
                      <a:pt x="83" y="141"/>
                      <a:pt x="83" y="141"/>
                    </a:cubicBezTo>
                    <a:cubicBezTo>
                      <a:pt x="80" y="144"/>
                      <a:pt x="80" y="144"/>
                      <a:pt x="80" y="144"/>
                    </a:cubicBezTo>
                    <a:cubicBezTo>
                      <a:pt x="77" y="148"/>
                      <a:pt x="77" y="148"/>
                      <a:pt x="77" y="148"/>
                    </a:cubicBezTo>
                    <a:cubicBezTo>
                      <a:pt x="76" y="148"/>
                      <a:pt x="76" y="148"/>
                      <a:pt x="76" y="148"/>
                    </a:cubicBezTo>
                    <a:cubicBezTo>
                      <a:pt x="80" y="143"/>
                      <a:pt x="80" y="143"/>
                      <a:pt x="80" y="143"/>
                    </a:cubicBezTo>
                    <a:cubicBezTo>
                      <a:pt x="83" y="138"/>
                      <a:pt x="83" y="138"/>
                      <a:pt x="83" y="138"/>
                    </a:cubicBezTo>
                    <a:cubicBezTo>
                      <a:pt x="84" y="137"/>
                      <a:pt x="85" y="135"/>
                      <a:pt x="86" y="134"/>
                    </a:cubicBezTo>
                    <a:cubicBezTo>
                      <a:pt x="91" y="128"/>
                      <a:pt x="91" y="128"/>
                      <a:pt x="91" y="128"/>
                    </a:cubicBezTo>
                    <a:cubicBezTo>
                      <a:pt x="95" y="124"/>
                      <a:pt x="95" y="124"/>
                      <a:pt x="95" y="124"/>
                    </a:cubicBezTo>
                    <a:cubicBezTo>
                      <a:pt x="96" y="123"/>
                      <a:pt x="96" y="123"/>
                      <a:pt x="96" y="123"/>
                    </a:cubicBezTo>
                    <a:cubicBezTo>
                      <a:pt x="96" y="122"/>
                      <a:pt x="96" y="122"/>
                      <a:pt x="96" y="122"/>
                    </a:cubicBezTo>
                    <a:cubicBezTo>
                      <a:pt x="97" y="121"/>
                      <a:pt x="97" y="121"/>
                      <a:pt x="97" y="121"/>
                    </a:cubicBezTo>
                    <a:cubicBezTo>
                      <a:pt x="99" y="119"/>
                      <a:pt x="99" y="119"/>
                      <a:pt x="99" y="119"/>
                    </a:cubicBezTo>
                    <a:cubicBezTo>
                      <a:pt x="92" y="126"/>
                      <a:pt x="85" y="135"/>
                      <a:pt x="79" y="142"/>
                    </a:cubicBezTo>
                    <a:cubicBezTo>
                      <a:pt x="67" y="158"/>
                      <a:pt x="67" y="158"/>
                      <a:pt x="47" y="190"/>
                    </a:cubicBezTo>
                    <a:cubicBezTo>
                      <a:pt x="37" y="208"/>
                      <a:pt x="37" y="208"/>
                      <a:pt x="23" y="243"/>
                    </a:cubicBezTo>
                    <a:cubicBezTo>
                      <a:pt x="19" y="253"/>
                      <a:pt x="15" y="267"/>
                      <a:pt x="12" y="277"/>
                    </a:cubicBezTo>
                    <a:cubicBezTo>
                      <a:pt x="11" y="280"/>
                      <a:pt x="11" y="280"/>
                      <a:pt x="11" y="280"/>
                    </a:cubicBezTo>
                    <a:cubicBezTo>
                      <a:pt x="11" y="280"/>
                      <a:pt x="11" y="280"/>
                      <a:pt x="11" y="280"/>
                    </a:cubicBezTo>
                    <a:cubicBezTo>
                      <a:pt x="12" y="278"/>
                      <a:pt x="12" y="278"/>
                      <a:pt x="12" y="278"/>
                    </a:cubicBezTo>
                    <a:cubicBezTo>
                      <a:pt x="12" y="277"/>
                      <a:pt x="12" y="277"/>
                      <a:pt x="12" y="277"/>
                    </a:cubicBezTo>
                    <a:cubicBezTo>
                      <a:pt x="11" y="281"/>
                      <a:pt x="11" y="281"/>
                      <a:pt x="11" y="281"/>
                    </a:cubicBezTo>
                    <a:cubicBezTo>
                      <a:pt x="10" y="286"/>
                      <a:pt x="10" y="286"/>
                      <a:pt x="10" y="286"/>
                    </a:cubicBezTo>
                    <a:cubicBezTo>
                      <a:pt x="10" y="288"/>
                      <a:pt x="10" y="289"/>
                      <a:pt x="9" y="291"/>
                    </a:cubicBezTo>
                    <a:cubicBezTo>
                      <a:pt x="9" y="294"/>
                      <a:pt x="9" y="294"/>
                      <a:pt x="9" y="294"/>
                    </a:cubicBezTo>
                    <a:cubicBezTo>
                      <a:pt x="8" y="297"/>
                      <a:pt x="8" y="297"/>
                      <a:pt x="8" y="297"/>
                    </a:cubicBezTo>
                    <a:cubicBezTo>
                      <a:pt x="8" y="300"/>
                      <a:pt x="8" y="300"/>
                      <a:pt x="8" y="300"/>
                    </a:cubicBezTo>
                    <a:cubicBezTo>
                      <a:pt x="7" y="304"/>
                      <a:pt x="7" y="304"/>
                      <a:pt x="7" y="304"/>
                    </a:cubicBezTo>
                    <a:cubicBezTo>
                      <a:pt x="7" y="306"/>
                      <a:pt x="7" y="306"/>
                      <a:pt x="7" y="306"/>
                    </a:cubicBezTo>
                    <a:cubicBezTo>
                      <a:pt x="6" y="310"/>
                      <a:pt x="6" y="310"/>
                      <a:pt x="6" y="310"/>
                    </a:cubicBezTo>
                    <a:cubicBezTo>
                      <a:pt x="6" y="311"/>
                      <a:pt x="6" y="311"/>
                      <a:pt x="6" y="311"/>
                    </a:cubicBezTo>
                    <a:cubicBezTo>
                      <a:pt x="7" y="308"/>
                      <a:pt x="7" y="308"/>
                      <a:pt x="7" y="308"/>
                    </a:cubicBezTo>
                    <a:cubicBezTo>
                      <a:pt x="8" y="304"/>
                      <a:pt x="8" y="304"/>
                      <a:pt x="8" y="304"/>
                    </a:cubicBezTo>
                    <a:cubicBezTo>
                      <a:pt x="9" y="298"/>
                      <a:pt x="9" y="298"/>
                      <a:pt x="9" y="298"/>
                    </a:cubicBezTo>
                    <a:cubicBezTo>
                      <a:pt x="10" y="291"/>
                      <a:pt x="10" y="291"/>
                      <a:pt x="10" y="291"/>
                    </a:cubicBezTo>
                    <a:cubicBezTo>
                      <a:pt x="12" y="283"/>
                      <a:pt x="12" y="283"/>
                      <a:pt x="12" y="283"/>
                    </a:cubicBezTo>
                    <a:cubicBezTo>
                      <a:pt x="12" y="280"/>
                      <a:pt x="13" y="277"/>
                      <a:pt x="14" y="274"/>
                    </a:cubicBezTo>
                    <a:cubicBezTo>
                      <a:pt x="15" y="272"/>
                      <a:pt x="15" y="270"/>
                      <a:pt x="16" y="268"/>
                    </a:cubicBezTo>
                    <a:cubicBezTo>
                      <a:pt x="18" y="262"/>
                      <a:pt x="18" y="262"/>
                      <a:pt x="18" y="262"/>
                    </a:cubicBezTo>
                    <a:cubicBezTo>
                      <a:pt x="19" y="260"/>
                      <a:pt x="19" y="260"/>
                      <a:pt x="19" y="260"/>
                    </a:cubicBezTo>
                    <a:cubicBezTo>
                      <a:pt x="21" y="255"/>
                      <a:pt x="21" y="255"/>
                      <a:pt x="21" y="255"/>
                    </a:cubicBezTo>
                    <a:cubicBezTo>
                      <a:pt x="23" y="252"/>
                      <a:pt x="23" y="252"/>
                      <a:pt x="23" y="252"/>
                    </a:cubicBezTo>
                    <a:cubicBezTo>
                      <a:pt x="24" y="250"/>
                      <a:pt x="24" y="250"/>
                      <a:pt x="24" y="250"/>
                    </a:cubicBezTo>
                    <a:cubicBezTo>
                      <a:pt x="26" y="246"/>
                      <a:pt x="26" y="246"/>
                      <a:pt x="26" y="246"/>
                    </a:cubicBezTo>
                    <a:cubicBezTo>
                      <a:pt x="27" y="244"/>
                      <a:pt x="27" y="244"/>
                      <a:pt x="27" y="244"/>
                    </a:cubicBezTo>
                    <a:cubicBezTo>
                      <a:pt x="29" y="237"/>
                      <a:pt x="29" y="237"/>
                      <a:pt x="29" y="237"/>
                    </a:cubicBezTo>
                    <a:cubicBezTo>
                      <a:pt x="30" y="235"/>
                      <a:pt x="30" y="235"/>
                      <a:pt x="30" y="235"/>
                    </a:cubicBezTo>
                    <a:cubicBezTo>
                      <a:pt x="31" y="231"/>
                      <a:pt x="31" y="231"/>
                      <a:pt x="31" y="231"/>
                    </a:cubicBezTo>
                    <a:cubicBezTo>
                      <a:pt x="32" y="228"/>
                      <a:pt x="32" y="228"/>
                      <a:pt x="32" y="228"/>
                    </a:cubicBezTo>
                    <a:cubicBezTo>
                      <a:pt x="34" y="226"/>
                      <a:pt x="34" y="226"/>
                      <a:pt x="34" y="226"/>
                    </a:cubicBezTo>
                    <a:cubicBezTo>
                      <a:pt x="32" y="231"/>
                      <a:pt x="32" y="231"/>
                      <a:pt x="32" y="231"/>
                    </a:cubicBezTo>
                    <a:cubicBezTo>
                      <a:pt x="35" y="226"/>
                      <a:pt x="35" y="226"/>
                      <a:pt x="35" y="226"/>
                    </a:cubicBezTo>
                    <a:cubicBezTo>
                      <a:pt x="37" y="223"/>
                      <a:pt x="37" y="223"/>
                      <a:pt x="37" y="223"/>
                    </a:cubicBezTo>
                    <a:cubicBezTo>
                      <a:pt x="38" y="220"/>
                      <a:pt x="38" y="220"/>
                      <a:pt x="38" y="220"/>
                    </a:cubicBezTo>
                    <a:cubicBezTo>
                      <a:pt x="42" y="212"/>
                      <a:pt x="42" y="212"/>
                      <a:pt x="42" y="212"/>
                    </a:cubicBezTo>
                    <a:cubicBezTo>
                      <a:pt x="43" y="212"/>
                      <a:pt x="43" y="212"/>
                      <a:pt x="44" y="212"/>
                    </a:cubicBezTo>
                    <a:cubicBezTo>
                      <a:pt x="46" y="210"/>
                      <a:pt x="46" y="210"/>
                      <a:pt x="46" y="210"/>
                    </a:cubicBezTo>
                    <a:cubicBezTo>
                      <a:pt x="48" y="209"/>
                      <a:pt x="48" y="209"/>
                      <a:pt x="48" y="209"/>
                    </a:cubicBezTo>
                    <a:cubicBezTo>
                      <a:pt x="49" y="206"/>
                      <a:pt x="49" y="206"/>
                      <a:pt x="49" y="206"/>
                    </a:cubicBezTo>
                    <a:cubicBezTo>
                      <a:pt x="52" y="199"/>
                      <a:pt x="52" y="199"/>
                      <a:pt x="52" y="199"/>
                    </a:cubicBezTo>
                    <a:cubicBezTo>
                      <a:pt x="56" y="194"/>
                      <a:pt x="56" y="194"/>
                      <a:pt x="56" y="194"/>
                    </a:cubicBezTo>
                    <a:cubicBezTo>
                      <a:pt x="56" y="194"/>
                      <a:pt x="57" y="194"/>
                      <a:pt x="57" y="194"/>
                    </a:cubicBezTo>
                    <a:cubicBezTo>
                      <a:pt x="59" y="192"/>
                      <a:pt x="59" y="192"/>
                      <a:pt x="59" y="192"/>
                    </a:cubicBezTo>
                    <a:cubicBezTo>
                      <a:pt x="60" y="192"/>
                      <a:pt x="60" y="192"/>
                      <a:pt x="60" y="192"/>
                    </a:cubicBezTo>
                    <a:cubicBezTo>
                      <a:pt x="63" y="189"/>
                      <a:pt x="63" y="189"/>
                      <a:pt x="63" y="189"/>
                    </a:cubicBezTo>
                    <a:cubicBezTo>
                      <a:pt x="66" y="186"/>
                      <a:pt x="66" y="186"/>
                      <a:pt x="66" y="186"/>
                    </a:cubicBezTo>
                    <a:cubicBezTo>
                      <a:pt x="68" y="186"/>
                      <a:pt x="69" y="186"/>
                      <a:pt x="70" y="187"/>
                    </a:cubicBezTo>
                    <a:cubicBezTo>
                      <a:pt x="70" y="188"/>
                      <a:pt x="69" y="188"/>
                      <a:pt x="69" y="189"/>
                    </a:cubicBezTo>
                    <a:cubicBezTo>
                      <a:pt x="68" y="189"/>
                      <a:pt x="67" y="189"/>
                      <a:pt x="66" y="189"/>
                    </a:cubicBezTo>
                    <a:cubicBezTo>
                      <a:pt x="63" y="192"/>
                      <a:pt x="63" y="192"/>
                      <a:pt x="61" y="196"/>
                    </a:cubicBezTo>
                    <a:cubicBezTo>
                      <a:pt x="61" y="197"/>
                      <a:pt x="61" y="197"/>
                      <a:pt x="61" y="197"/>
                    </a:cubicBezTo>
                    <a:cubicBezTo>
                      <a:pt x="64" y="195"/>
                      <a:pt x="64" y="195"/>
                      <a:pt x="64" y="195"/>
                    </a:cubicBezTo>
                    <a:cubicBezTo>
                      <a:pt x="66" y="193"/>
                      <a:pt x="66" y="193"/>
                      <a:pt x="66" y="193"/>
                    </a:cubicBezTo>
                    <a:cubicBezTo>
                      <a:pt x="68" y="192"/>
                      <a:pt x="68" y="192"/>
                      <a:pt x="68" y="192"/>
                    </a:cubicBezTo>
                    <a:cubicBezTo>
                      <a:pt x="71" y="190"/>
                      <a:pt x="71" y="190"/>
                      <a:pt x="71" y="190"/>
                    </a:cubicBezTo>
                    <a:cubicBezTo>
                      <a:pt x="73" y="189"/>
                      <a:pt x="73" y="189"/>
                      <a:pt x="73" y="189"/>
                    </a:cubicBezTo>
                    <a:cubicBezTo>
                      <a:pt x="77" y="185"/>
                      <a:pt x="77" y="185"/>
                      <a:pt x="77" y="185"/>
                    </a:cubicBezTo>
                    <a:cubicBezTo>
                      <a:pt x="80" y="182"/>
                      <a:pt x="80" y="182"/>
                      <a:pt x="80" y="182"/>
                    </a:cubicBezTo>
                    <a:cubicBezTo>
                      <a:pt x="83" y="178"/>
                      <a:pt x="83" y="178"/>
                      <a:pt x="83" y="178"/>
                    </a:cubicBezTo>
                    <a:cubicBezTo>
                      <a:pt x="80" y="179"/>
                      <a:pt x="80" y="179"/>
                      <a:pt x="80" y="179"/>
                    </a:cubicBezTo>
                    <a:cubicBezTo>
                      <a:pt x="75" y="184"/>
                      <a:pt x="75" y="184"/>
                      <a:pt x="75" y="184"/>
                    </a:cubicBezTo>
                    <a:cubicBezTo>
                      <a:pt x="73" y="184"/>
                      <a:pt x="73" y="184"/>
                      <a:pt x="73" y="184"/>
                    </a:cubicBezTo>
                    <a:cubicBezTo>
                      <a:pt x="73" y="182"/>
                      <a:pt x="73" y="182"/>
                      <a:pt x="73" y="182"/>
                    </a:cubicBezTo>
                    <a:cubicBezTo>
                      <a:pt x="73" y="178"/>
                      <a:pt x="73" y="178"/>
                      <a:pt x="73" y="178"/>
                    </a:cubicBezTo>
                    <a:cubicBezTo>
                      <a:pt x="76" y="171"/>
                      <a:pt x="76" y="171"/>
                      <a:pt x="76" y="171"/>
                    </a:cubicBezTo>
                    <a:cubicBezTo>
                      <a:pt x="80" y="168"/>
                      <a:pt x="80" y="168"/>
                      <a:pt x="80" y="168"/>
                    </a:cubicBezTo>
                    <a:cubicBezTo>
                      <a:pt x="83" y="163"/>
                      <a:pt x="83" y="163"/>
                      <a:pt x="83" y="163"/>
                    </a:cubicBezTo>
                    <a:cubicBezTo>
                      <a:pt x="81" y="162"/>
                      <a:pt x="81" y="162"/>
                      <a:pt x="81" y="162"/>
                    </a:cubicBezTo>
                    <a:cubicBezTo>
                      <a:pt x="78" y="164"/>
                      <a:pt x="78" y="164"/>
                      <a:pt x="78" y="164"/>
                    </a:cubicBezTo>
                    <a:cubicBezTo>
                      <a:pt x="73" y="168"/>
                      <a:pt x="73" y="168"/>
                      <a:pt x="73" y="168"/>
                    </a:cubicBezTo>
                    <a:cubicBezTo>
                      <a:pt x="67" y="174"/>
                      <a:pt x="67" y="174"/>
                      <a:pt x="67" y="174"/>
                    </a:cubicBezTo>
                    <a:cubicBezTo>
                      <a:pt x="63" y="178"/>
                      <a:pt x="63" y="178"/>
                      <a:pt x="63" y="178"/>
                    </a:cubicBezTo>
                    <a:cubicBezTo>
                      <a:pt x="66" y="175"/>
                      <a:pt x="66" y="175"/>
                      <a:pt x="66" y="175"/>
                    </a:cubicBezTo>
                    <a:cubicBezTo>
                      <a:pt x="69" y="171"/>
                      <a:pt x="69" y="171"/>
                      <a:pt x="69" y="171"/>
                    </a:cubicBezTo>
                    <a:cubicBezTo>
                      <a:pt x="71" y="169"/>
                      <a:pt x="71" y="169"/>
                      <a:pt x="71" y="169"/>
                    </a:cubicBezTo>
                    <a:cubicBezTo>
                      <a:pt x="71" y="167"/>
                      <a:pt x="71" y="167"/>
                      <a:pt x="71" y="167"/>
                    </a:cubicBezTo>
                    <a:cubicBezTo>
                      <a:pt x="71" y="167"/>
                      <a:pt x="72" y="167"/>
                      <a:pt x="72" y="167"/>
                    </a:cubicBezTo>
                    <a:cubicBezTo>
                      <a:pt x="75" y="164"/>
                      <a:pt x="75" y="164"/>
                      <a:pt x="75" y="164"/>
                    </a:cubicBezTo>
                    <a:cubicBezTo>
                      <a:pt x="78" y="161"/>
                      <a:pt x="78" y="161"/>
                      <a:pt x="78" y="161"/>
                    </a:cubicBezTo>
                    <a:cubicBezTo>
                      <a:pt x="80" y="161"/>
                      <a:pt x="80" y="161"/>
                      <a:pt x="80" y="161"/>
                    </a:cubicBezTo>
                    <a:cubicBezTo>
                      <a:pt x="83" y="157"/>
                      <a:pt x="83" y="157"/>
                      <a:pt x="83" y="157"/>
                    </a:cubicBezTo>
                    <a:cubicBezTo>
                      <a:pt x="85" y="156"/>
                      <a:pt x="85" y="156"/>
                      <a:pt x="85" y="156"/>
                    </a:cubicBezTo>
                    <a:cubicBezTo>
                      <a:pt x="86" y="156"/>
                      <a:pt x="87" y="156"/>
                      <a:pt x="87" y="156"/>
                    </a:cubicBezTo>
                    <a:cubicBezTo>
                      <a:pt x="92" y="156"/>
                      <a:pt x="92" y="156"/>
                      <a:pt x="92" y="156"/>
                    </a:cubicBezTo>
                    <a:cubicBezTo>
                      <a:pt x="93" y="157"/>
                      <a:pt x="93" y="157"/>
                      <a:pt x="93" y="157"/>
                    </a:cubicBezTo>
                    <a:cubicBezTo>
                      <a:pt x="95" y="157"/>
                      <a:pt x="95" y="157"/>
                      <a:pt x="95" y="157"/>
                    </a:cubicBezTo>
                    <a:cubicBezTo>
                      <a:pt x="99" y="154"/>
                      <a:pt x="99" y="154"/>
                      <a:pt x="99" y="154"/>
                    </a:cubicBezTo>
                    <a:cubicBezTo>
                      <a:pt x="104" y="150"/>
                      <a:pt x="104" y="150"/>
                      <a:pt x="104" y="150"/>
                    </a:cubicBezTo>
                    <a:cubicBezTo>
                      <a:pt x="107" y="150"/>
                      <a:pt x="107" y="150"/>
                      <a:pt x="107" y="150"/>
                    </a:cubicBezTo>
                    <a:cubicBezTo>
                      <a:pt x="110" y="148"/>
                      <a:pt x="110" y="148"/>
                      <a:pt x="110" y="148"/>
                    </a:cubicBezTo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í$ľiḋê">
              <a:extLst>
                <a:ext uri="{FF2B5EF4-FFF2-40B4-BE49-F238E27FC236}">
                  <a16:creationId xmlns:a16="http://schemas.microsoft.com/office/drawing/2014/main" id="{244CF90F-DB7F-4D75-A9B0-18612D8E5E2C}"/>
                </a:ext>
              </a:extLst>
            </p:cNvPr>
            <p:cNvGrpSpPr/>
            <p:nvPr/>
          </p:nvGrpSpPr>
          <p:grpSpPr>
            <a:xfrm>
              <a:off x="714375" y="2130872"/>
              <a:ext cx="3070442" cy="381345"/>
              <a:chOff x="316322" y="1997706"/>
              <a:chExt cx="2302834" cy="286009"/>
            </a:xfrm>
          </p:grpSpPr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E65A3A29-385E-49AB-A317-D52A6C2EDEEB}"/>
                  </a:ext>
                </a:extLst>
              </p:cNvPr>
              <p:cNvCxnSpPr/>
              <p:nvPr/>
            </p:nvCxnSpPr>
            <p:spPr>
              <a:xfrm flipH="1">
                <a:off x="2386109" y="1997706"/>
                <a:ext cx="233047" cy="285164"/>
              </a:xfrm>
              <a:prstGeom prst="line">
                <a:avLst/>
              </a:prstGeom>
              <a:ln w="19050"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45D6FA6D-BC80-447E-9893-9DA603B02E6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6322" y="2283715"/>
                <a:ext cx="2066612" cy="0"/>
              </a:xfrm>
              <a:prstGeom prst="line">
                <a:avLst/>
              </a:prstGeom>
              <a:ln w="19050"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îšlîďê">
              <a:extLst>
                <a:ext uri="{FF2B5EF4-FFF2-40B4-BE49-F238E27FC236}">
                  <a16:creationId xmlns:a16="http://schemas.microsoft.com/office/drawing/2014/main" id="{F1B0CB32-7A75-414A-B54D-2F0A9C3FC38C}"/>
                </a:ext>
              </a:extLst>
            </p:cNvPr>
            <p:cNvGrpSpPr/>
            <p:nvPr/>
          </p:nvGrpSpPr>
          <p:grpSpPr>
            <a:xfrm>
              <a:off x="3639519" y="1224000"/>
              <a:ext cx="963275" cy="963272"/>
              <a:chOff x="3639519" y="1224000"/>
              <a:chExt cx="963275" cy="963272"/>
            </a:xfrm>
          </p:grpSpPr>
          <p:sp>
            <p:nvSpPr>
              <p:cNvPr id="50" name="í$ḷîḓè">
                <a:extLst>
                  <a:ext uri="{FF2B5EF4-FFF2-40B4-BE49-F238E27FC236}">
                    <a16:creationId xmlns:a16="http://schemas.microsoft.com/office/drawing/2014/main" id="{F5752166-2D83-43C5-9A6F-2EF9E809B65E}"/>
                  </a:ext>
                </a:extLst>
              </p:cNvPr>
              <p:cNvSpPr/>
              <p:nvPr/>
            </p:nvSpPr>
            <p:spPr>
              <a:xfrm>
                <a:off x="3639519" y="1224000"/>
                <a:ext cx="963275" cy="963272"/>
              </a:xfrm>
              <a:prstGeom prst="ellipse">
                <a:avLst/>
              </a:prstGeom>
              <a:noFill/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íṧļíďe">
                <a:extLst>
                  <a:ext uri="{FF2B5EF4-FFF2-40B4-BE49-F238E27FC236}">
                    <a16:creationId xmlns:a16="http://schemas.microsoft.com/office/drawing/2014/main" id="{B1A54644-8B62-4123-8D55-372224898EA6}"/>
                  </a:ext>
                </a:extLst>
              </p:cNvPr>
              <p:cNvSpPr/>
              <p:nvPr/>
            </p:nvSpPr>
            <p:spPr bwMode="auto">
              <a:xfrm>
                <a:off x="3860105" y="1461029"/>
                <a:ext cx="522103" cy="489215"/>
              </a:xfrm>
              <a:custGeom>
                <a:avLst/>
                <a:gdLst/>
                <a:ahLst/>
                <a:cxnLst>
                  <a:cxn ang="0">
                    <a:pos x="65" y="22"/>
                  </a:cxn>
                  <a:cxn ang="0">
                    <a:pos x="26" y="45"/>
                  </a:cxn>
                  <a:cxn ang="0">
                    <a:pos x="0" y="26"/>
                  </a:cxn>
                  <a:cxn ang="0">
                    <a:pos x="39" y="0"/>
                  </a:cxn>
                  <a:cxn ang="0">
                    <a:pos x="65" y="22"/>
                  </a:cxn>
                  <a:cxn ang="0">
                    <a:pos x="65" y="69"/>
                  </a:cxn>
                  <a:cxn ang="0">
                    <a:pos x="39" y="91"/>
                  </a:cxn>
                  <a:cxn ang="0">
                    <a:pos x="0" y="67"/>
                  </a:cxn>
                  <a:cxn ang="0">
                    <a:pos x="26" y="45"/>
                  </a:cxn>
                  <a:cxn ang="0">
                    <a:pos x="65" y="69"/>
                  </a:cxn>
                  <a:cxn ang="0">
                    <a:pos x="101" y="97"/>
                  </a:cxn>
                  <a:cxn ang="0">
                    <a:pos x="65" y="119"/>
                  </a:cxn>
                  <a:cxn ang="0">
                    <a:pos x="65" y="119"/>
                  </a:cxn>
                  <a:cxn ang="0">
                    <a:pos x="65" y="119"/>
                  </a:cxn>
                  <a:cxn ang="0">
                    <a:pos x="65" y="119"/>
                  </a:cxn>
                  <a:cxn ang="0">
                    <a:pos x="65" y="119"/>
                  </a:cxn>
                  <a:cxn ang="0">
                    <a:pos x="26" y="97"/>
                  </a:cxn>
                  <a:cxn ang="0">
                    <a:pos x="26" y="89"/>
                  </a:cxn>
                  <a:cxn ang="0">
                    <a:pos x="39" y="95"/>
                  </a:cxn>
                  <a:cxn ang="0">
                    <a:pos x="65" y="74"/>
                  </a:cxn>
                  <a:cxn ang="0">
                    <a:pos x="65" y="74"/>
                  </a:cxn>
                  <a:cxn ang="0">
                    <a:pos x="65" y="74"/>
                  </a:cxn>
                  <a:cxn ang="0">
                    <a:pos x="65" y="74"/>
                  </a:cxn>
                  <a:cxn ang="0">
                    <a:pos x="65" y="74"/>
                  </a:cxn>
                  <a:cxn ang="0">
                    <a:pos x="91" y="95"/>
                  </a:cxn>
                  <a:cxn ang="0">
                    <a:pos x="101" y="89"/>
                  </a:cxn>
                  <a:cxn ang="0">
                    <a:pos x="101" y="97"/>
                  </a:cxn>
                  <a:cxn ang="0">
                    <a:pos x="127" y="26"/>
                  </a:cxn>
                  <a:cxn ang="0">
                    <a:pos x="101" y="45"/>
                  </a:cxn>
                  <a:cxn ang="0">
                    <a:pos x="65" y="22"/>
                  </a:cxn>
                  <a:cxn ang="0">
                    <a:pos x="91" y="0"/>
                  </a:cxn>
                  <a:cxn ang="0">
                    <a:pos x="127" y="26"/>
                  </a:cxn>
                  <a:cxn ang="0">
                    <a:pos x="127" y="67"/>
                  </a:cxn>
                  <a:cxn ang="0">
                    <a:pos x="91" y="91"/>
                  </a:cxn>
                  <a:cxn ang="0">
                    <a:pos x="65" y="69"/>
                  </a:cxn>
                  <a:cxn ang="0">
                    <a:pos x="101" y="45"/>
                  </a:cxn>
                  <a:cxn ang="0">
                    <a:pos x="127" y="67"/>
                  </a:cxn>
                </a:cxnLst>
                <a:rect l="0" t="0" r="r" b="b"/>
                <a:pathLst>
                  <a:path w="127" h="119">
                    <a:moveTo>
                      <a:pt x="65" y="22"/>
                    </a:moveTo>
                    <a:lnTo>
                      <a:pt x="26" y="45"/>
                    </a:lnTo>
                    <a:lnTo>
                      <a:pt x="0" y="26"/>
                    </a:lnTo>
                    <a:lnTo>
                      <a:pt x="39" y="0"/>
                    </a:lnTo>
                    <a:lnTo>
                      <a:pt x="65" y="22"/>
                    </a:lnTo>
                    <a:close/>
                    <a:moveTo>
                      <a:pt x="65" y="69"/>
                    </a:moveTo>
                    <a:lnTo>
                      <a:pt x="39" y="91"/>
                    </a:lnTo>
                    <a:lnTo>
                      <a:pt x="0" y="67"/>
                    </a:lnTo>
                    <a:lnTo>
                      <a:pt x="26" y="45"/>
                    </a:lnTo>
                    <a:lnTo>
                      <a:pt x="65" y="69"/>
                    </a:lnTo>
                    <a:close/>
                    <a:moveTo>
                      <a:pt x="101" y="97"/>
                    </a:moveTo>
                    <a:lnTo>
                      <a:pt x="65" y="119"/>
                    </a:lnTo>
                    <a:lnTo>
                      <a:pt x="65" y="119"/>
                    </a:lnTo>
                    <a:lnTo>
                      <a:pt x="65" y="119"/>
                    </a:lnTo>
                    <a:lnTo>
                      <a:pt x="65" y="119"/>
                    </a:lnTo>
                    <a:lnTo>
                      <a:pt x="65" y="119"/>
                    </a:lnTo>
                    <a:lnTo>
                      <a:pt x="26" y="97"/>
                    </a:lnTo>
                    <a:lnTo>
                      <a:pt x="26" y="89"/>
                    </a:lnTo>
                    <a:lnTo>
                      <a:pt x="39" y="95"/>
                    </a:lnTo>
                    <a:lnTo>
                      <a:pt x="65" y="74"/>
                    </a:lnTo>
                    <a:lnTo>
                      <a:pt x="65" y="74"/>
                    </a:lnTo>
                    <a:lnTo>
                      <a:pt x="65" y="74"/>
                    </a:lnTo>
                    <a:lnTo>
                      <a:pt x="65" y="74"/>
                    </a:lnTo>
                    <a:lnTo>
                      <a:pt x="65" y="74"/>
                    </a:lnTo>
                    <a:lnTo>
                      <a:pt x="91" y="95"/>
                    </a:lnTo>
                    <a:lnTo>
                      <a:pt x="101" y="89"/>
                    </a:lnTo>
                    <a:lnTo>
                      <a:pt x="101" y="97"/>
                    </a:lnTo>
                    <a:close/>
                    <a:moveTo>
                      <a:pt x="127" y="26"/>
                    </a:moveTo>
                    <a:lnTo>
                      <a:pt x="101" y="45"/>
                    </a:lnTo>
                    <a:lnTo>
                      <a:pt x="65" y="22"/>
                    </a:lnTo>
                    <a:lnTo>
                      <a:pt x="91" y="0"/>
                    </a:lnTo>
                    <a:lnTo>
                      <a:pt x="127" y="26"/>
                    </a:lnTo>
                    <a:close/>
                    <a:moveTo>
                      <a:pt x="127" y="67"/>
                    </a:moveTo>
                    <a:lnTo>
                      <a:pt x="91" y="91"/>
                    </a:lnTo>
                    <a:lnTo>
                      <a:pt x="65" y="69"/>
                    </a:lnTo>
                    <a:lnTo>
                      <a:pt x="101" y="45"/>
                    </a:lnTo>
                    <a:lnTo>
                      <a:pt x="127" y="67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" name="ïṣľïďe">
              <a:extLst>
                <a:ext uri="{FF2B5EF4-FFF2-40B4-BE49-F238E27FC236}">
                  <a16:creationId xmlns:a16="http://schemas.microsoft.com/office/drawing/2014/main" id="{307AAC7A-0997-4D4E-A6E3-96DB6B30F688}"/>
                </a:ext>
              </a:extLst>
            </p:cNvPr>
            <p:cNvGrpSpPr/>
            <p:nvPr/>
          </p:nvGrpSpPr>
          <p:grpSpPr>
            <a:xfrm>
              <a:off x="673100" y="2124003"/>
              <a:ext cx="2800988" cy="944997"/>
              <a:chOff x="1117157" y="2484003"/>
              <a:chExt cx="2800988" cy="944997"/>
            </a:xfrm>
          </p:grpSpPr>
          <p:sp>
            <p:nvSpPr>
              <p:cNvPr id="48" name="ïsļîḓe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1117157" y="2871601"/>
                <a:ext cx="2800988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dirty="0"/>
                  <a:t>Better search and filtering</a:t>
                </a:r>
              </a:p>
            </p:txBody>
          </p:sp>
          <p:sp>
            <p:nvSpPr>
              <p:cNvPr id="49" name="ï$1íḋé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1117157" y="2484003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DLC 1</a:t>
                </a:r>
              </a:p>
            </p:txBody>
          </p:sp>
        </p:grpSp>
        <p:grpSp>
          <p:nvGrpSpPr>
            <p:cNvPr id="10" name="ïṣḷíḋè">
              <a:extLst>
                <a:ext uri="{FF2B5EF4-FFF2-40B4-BE49-F238E27FC236}">
                  <a16:creationId xmlns:a16="http://schemas.microsoft.com/office/drawing/2014/main" id="{12DD2FFE-E83B-4BDC-9963-3649D64AA6BC}"/>
                </a:ext>
              </a:extLst>
            </p:cNvPr>
            <p:cNvGrpSpPr/>
            <p:nvPr/>
          </p:nvGrpSpPr>
          <p:grpSpPr>
            <a:xfrm flipH="1">
              <a:off x="8390999" y="2130872"/>
              <a:ext cx="3129489" cy="381345"/>
              <a:chOff x="272037" y="1997706"/>
              <a:chExt cx="2347119" cy="286009"/>
            </a:xfrm>
          </p:grpSpPr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44F17FEC-B0BF-4D80-B00D-6D0892849FCD}"/>
                  </a:ext>
                </a:extLst>
              </p:cNvPr>
              <p:cNvCxnSpPr/>
              <p:nvPr/>
            </p:nvCxnSpPr>
            <p:spPr>
              <a:xfrm flipH="1">
                <a:off x="2386109" y="1997706"/>
                <a:ext cx="233047" cy="285164"/>
              </a:xfrm>
              <a:prstGeom prst="line">
                <a:avLst/>
              </a:prstGeom>
              <a:ln w="19050">
                <a:solidFill>
                  <a:schemeClr val="accent4"/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FEADB770-0174-4CCA-8ABC-C21E1D38AF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72037" y="2283715"/>
                <a:ext cx="2110897" cy="0"/>
              </a:xfrm>
              <a:prstGeom prst="line">
                <a:avLst/>
              </a:prstGeom>
              <a:ln w="19050">
                <a:solidFill>
                  <a:schemeClr val="accent4"/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iṩľiďe">
              <a:extLst>
                <a:ext uri="{FF2B5EF4-FFF2-40B4-BE49-F238E27FC236}">
                  <a16:creationId xmlns:a16="http://schemas.microsoft.com/office/drawing/2014/main" id="{C2D93A04-4294-4104-9E78-E80E61E0D3BF}"/>
                </a:ext>
              </a:extLst>
            </p:cNvPr>
            <p:cNvGrpSpPr/>
            <p:nvPr/>
          </p:nvGrpSpPr>
          <p:grpSpPr>
            <a:xfrm>
              <a:off x="7554932" y="1224000"/>
              <a:ext cx="963275" cy="963272"/>
              <a:chOff x="7554932" y="1224000"/>
              <a:chExt cx="963275" cy="963272"/>
            </a:xfrm>
          </p:grpSpPr>
          <p:sp>
            <p:nvSpPr>
              <p:cNvPr id="44" name="íşḻíḋe">
                <a:extLst>
                  <a:ext uri="{FF2B5EF4-FFF2-40B4-BE49-F238E27FC236}">
                    <a16:creationId xmlns:a16="http://schemas.microsoft.com/office/drawing/2014/main" id="{B6E5A2AF-B5F1-49DE-BAA0-29627008128E}"/>
                  </a:ext>
                </a:extLst>
              </p:cNvPr>
              <p:cNvSpPr/>
              <p:nvPr/>
            </p:nvSpPr>
            <p:spPr>
              <a:xfrm flipH="1">
                <a:off x="7554932" y="1224000"/>
                <a:ext cx="963275" cy="963272"/>
              </a:xfrm>
              <a:prstGeom prst="ellipse">
                <a:avLst/>
              </a:prstGeom>
              <a:noFill/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îṣļiḓê">
                <a:extLst>
                  <a:ext uri="{FF2B5EF4-FFF2-40B4-BE49-F238E27FC236}">
                    <a16:creationId xmlns:a16="http://schemas.microsoft.com/office/drawing/2014/main" id="{65C60C6B-F87F-4735-9E30-C9037FE12B6E}"/>
                  </a:ext>
                </a:extLst>
              </p:cNvPr>
              <p:cNvSpPr/>
              <p:nvPr/>
            </p:nvSpPr>
            <p:spPr bwMode="auto">
              <a:xfrm>
                <a:off x="7821599" y="1490666"/>
                <a:ext cx="429941" cy="429941"/>
              </a:xfrm>
              <a:custGeom>
                <a:avLst/>
                <a:gdLst/>
                <a:ahLst/>
                <a:cxnLst>
                  <a:cxn ang="0">
                    <a:pos x="64" y="42"/>
                  </a:cxn>
                  <a:cxn ang="0">
                    <a:pos x="63" y="44"/>
                  </a:cxn>
                  <a:cxn ang="0">
                    <a:pos x="33" y="64"/>
                  </a:cxn>
                  <a:cxn ang="0">
                    <a:pos x="32" y="64"/>
                  </a:cxn>
                  <a:cxn ang="0">
                    <a:pos x="30" y="64"/>
                  </a:cxn>
                  <a:cxn ang="0">
                    <a:pos x="1" y="44"/>
                  </a:cxn>
                  <a:cxn ang="0">
                    <a:pos x="0" y="42"/>
                  </a:cxn>
                  <a:cxn ang="0">
                    <a:pos x="0" y="23"/>
                  </a:cxn>
                  <a:cxn ang="0">
                    <a:pos x="1" y="20"/>
                  </a:cxn>
                  <a:cxn ang="0">
                    <a:pos x="30" y="1"/>
                  </a:cxn>
                  <a:cxn ang="0">
                    <a:pos x="32" y="0"/>
                  </a:cxn>
                  <a:cxn ang="0">
                    <a:pos x="33" y="1"/>
                  </a:cxn>
                  <a:cxn ang="0">
                    <a:pos x="63" y="20"/>
                  </a:cxn>
                  <a:cxn ang="0">
                    <a:pos x="64" y="23"/>
                  </a:cxn>
                  <a:cxn ang="0">
                    <a:pos x="64" y="42"/>
                  </a:cxn>
                  <a:cxn ang="0">
                    <a:pos x="12" y="32"/>
                  </a:cxn>
                  <a:cxn ang="0">
                    <a:pos x="5" y="28"/>
                  </a:cxn>
                  <a:cxn ang="0">
                    <a:pos x="5" y="37"/>
                  </a:cxn>
                  <a:cxn ang="0">
                    <a:pos x="12" y="32"/>
                  </a:cxn>
                  <a:cxn ang="0">
                    <a:pos x="29" y="21"/>
                  </a:cxn>
                  <a:cxn ang="0">
                    <a:pos x="29" y="8"/>
                  </a:cxn>
                  <a:cxn ang="0">
                    <a:pos x="7" y="23"/>
                  </a:cxn>
                  <a:cxn ang="0">
                    <a:pos x="17" y="29"/>
                  </a:cxn>
                  <a:cxn ang="0">
                    <a:pos x="29" y="21"/>
                  </a:cxn>
                  <a:cxn ang="0">
                    <a:pos x="29" y="56"/>
                  </a:cxn>
                  <a:cxn ang="0">
                    <a:pos x="29" y="44"/>
                  </a:cxn>
                  <a:cxn ang="0">
                    <a:pos x="17" y="36"/>
                  </a:cxn>
                  <a:cxn ang="0">
                    <a:pos x="7" y="42"/>
                  </a:cxn>
                  <a:cxn ang="0">
                    <a:pos x="29" y="56"/>
                  </a:cxn>
                  <a:cxn ang="0">
                    <a:pos x="41" y="32"/>
                  </a:cxn>
                  <a:cxn ang="0">
                    <a:pos x="32" y="26"/>
                  </a:cxn>
                  <a:cxn ang="0">
                    <a:pos x="22" y="32"/>
                  </a:cxn>
                  <a:cxn ang="0">
                    <a:pos x="32" y="39"/>
                  </a:cxn>
                  <a:cxn ang="0">
                    <a:pos x="41" y="32"/>
                  </a:cxn>
                  <a:cxn ang="0">
                    <a:pos x="56" y="23"/>
                  </a:cxn>
                  <a:cxn ang="0">
                    <a:pos x="35" y="8"/>
                  </a:cxn>
                  <a:cxn ang="0">
                    <a:pos x="35" y="21"/>
                  </a:cxn>
                  <a:cxn ang="0">
                    <a:pos x="46" y="29"/>
                  </a:cxn>
                  <a:cxn ang="0">
                    <a:pos x="56" y="23"/>
                  </a:cxn>
                  <a:cxn ang="0">
                    <a:pos x="56" y="42"/>
                  </a:cxn>
                  <a:cxn ang="0">
                    <a:pos x="46" y="36"/>
                  </a:cxn>
                  <a:cxn ang="0">
                    <a:pos x="35" y="44"/>
                  </a:cxn>
                  <a:cxn ang="0">
                    <a:pos x="35" y="56"/>
                  </a:cxn>
                  <a:cxn ang="0">
                    <a:pos x="56" y="42"/>
                  </a:cxn>
                  <a:cxn ang="0">
                    <a:pos x="58" y="37"/>
                  </a:cxn>
                  <a:cxn ang="0">
                    <a:pos x="58" y="28"/>
                  </a:cxn>
                  <a:cxn ang="0">
                    <a:pos x="51" y="32"/>
                  </a:cxn>
                  <a:cxn ang="0">
                    <a:pos x="58" y="37"/>
                  </a:cxn>
                </a:cxnLst>
                <a:rect l="0" t="0" r="r" b="b"/>
                <a:pathLst>
                  <a:path w="64" h="64">
                    <a:moveTo>
                      <a:pt x="64" y="42"/>
                    </a:moveTo>
                    <a:cubicBezTo>
                      <a:pt x="64" y="43"/>
                      <a:pt x="63" y="44"/>
                      <a:pt x="63" y="44"/>
                    </a:cubicBezTo>
                    <a:cubicBezTo>
                      <a:pt x="33" y="64"/>
                      <a:pt x="33" y="64"/>
                      <a:pt x="33" y="64"/>
                    </a:cubicBezTo>
                    <a:cubicBezTo>
                      <a:pt x="33" y="64"/>
                      <a:pt x="32" y="64"/>
                      <a:pt x="32" y="64"/>
                    </a:cubicBezTo>
                    <a:cubicBezTo>
                      <a:pt x="31" y="64"/>
                      <a:pt x="31" y="64"/>
                      <a:pt x="30" y="64"/>
                    </a:cubicBezTo>
                    <a:cubicBezTo>
                      <a:pt x="1" y="44"/>
                      <a:pt x="1" y="44"/>
                      <a:pt x="1" y="44"/>
                    </a:cubicBezTo>
                    <a:cubicBezTo>
                      <a:pt x="0" y="44"/>
                      <a:pt x="0" y="43"/>
                      <a:pt x="0" y="4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2"/>
                      <a:pt x="0" y="21"/>
                      <a:pt x="1" y="20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31" y="1"/>
                      <a:pt x="31" y="0"/>
                      <a:pt x="32" y="0"/>
                    </a:cubicBezTo>
                    <a:cubicBezTo>
                      <a:pt x="32" y="0"/>
                      <a:pt x="33" y="1"/>
                      <a:pt x="33" y="1"/>
                    </a:cubicBezTo>
                    <a:cubicBezTo>
                      <a:pt x="63" y="20"/>
                      <a:pt x="63" y="20"/>
                      <a:pt x="63" y="20"/>
                    </a:cubicBezTo>
                    <a:cubicBezTo>
                      <a:pt x="63" y="21"/>
                      <a:pt x="64" y="22"/>
                      <a:pt x="64" y="23"/>
                    </a:cubicBezTo>
                    <a:lnTo>
                      <a:pt x="64" y="42"/>
                    </a:lnTo>
                    <a:close/>
                    <a:moveTo>
                      <a:pt x="12" y="32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37"/>
                      <a:pt x="5" y="37"/>
                      <a:pt x="5" y="37"/>
                    </a:cubicBezTo>
                    <a:lnTo>
                      <a:pt x="12" y="32"/>
                    </a:lnTo>
                    <a:close/>
                    <a:moveTo>
                      <a:pt x="29" y="21"/>
                    </a:moveTo>
                    <a:cubicBezTo>
                      <a:pt x="29" y="8"/>
                      <a:pt x="29" y="8"/>
                      <a:pt x="29" y="8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17" y="29"/>
                      <a:pt x="17" y="29"/>
                      <a:pt x="17" y="29"/>
                    </a:cubicBezTo>
                    <a:lnTo>
                      <a:pt x="29" y="21"/>
                    </a:lnTo>
                    <a:close/>
                    <a:moveTo>
                      <a:pt x="29" y="56"/>
                    </a:moveTo>
                    <a:cubicBezTo>
                      <a:pt x="29" y="44"/>
                      <a:pt x="29" y="44"/>
                      <a:pt x="29" y="44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7" y="42"/>
                      <a:pt x="7" y="42"/>
                      <a:pt x="7" y="42"/>
                    </a:cubicBezTo>
                    <a:lnTo>
                      <a:pt x="29" y="56"/>
                    </a:lnTo>
                    <a:close/>
                    <a:moveTo>
                      <a:pt x="41" y="32"/>
                    </a:moveTo>
                    <a:cubicBezTo>
                      <a:pt x="32" y="26"/>
                      <a:pt x="32" y="26"/>
                      <a:pt x="32" y="26"/>
                    </a:cubicBezTo>
                    <a:cubicBezTo>
                      <a:pt x="22" y="32"/>
                      <a:pt x="22" y="32"/>
                      <a:pt x="22" y="32"/>
                    </a:cubicBezTo>
                    <a:cubicBezTo>
                      <a:pt x="32" y="39"/>
                      <a:pt x="32" y="39"/>
                      <a:pt x="32" y="39"/>
                    </a:cubicBezTo>
                    <a:lnTo>
                      <a:pt x="41" y="32"/>
                    </a:lnTo>
                    <a:close/>
                    <a:moveTo>
                      <a:pt x="56" y="23"/>
                    </a:moveTo>
                    <a:cubicBezTo>
                      <a:pt x="35" y="8"/>
                      <a:pt x="35" y="8"/>
                      <a:pt x="35" y="8"/>
                    </a:cubicBezTo>
                    <a:cubicBezTo>
                      <a:pt x="35" y="21"/>
                      <a:pt x="35" y="21"/>
                      <a:pt x="35" y="21"/>
                    </a:cubicBezTo>
                    <a:cubicBezTo>
                      <a:pt x="46" y="29"/>
                      <a:pt x="46" y="29"/>
                      <a:pt x="46" y="29"/>
                    </a:cubicBezTo>
                    <a:lnTo>
                      <a:pt x="56" y="23"/>
                    </a:lnTo>
                    <a:close/>
                    <a:moveTo>
                      <a:pt x="56" y="42"/>
                    </a:moveTo>
                    <a:cubicBezTo>
                      <a:pt x="46" y="36"/>
                      <a:pt x="46" y="36"/>
                      <a:pt x="46" y="36"/>
                    </a:cubicBezTo>
                    <a:cubicBezTo>
                      <a:pt x="35" y="44"/>
                      <a:pt x="35" y="44"/>
                      <a:pt x="35" y="44"/>
                    </a:cubicBezTo>
                    <a:cubicBezTo>
                      <a:pt x="35" y="56"/>
                      <a:pt x="35" y="56"/>
                      <a:pt x="35" y="56"/>
                    </a:cubicBezTo>
                    <a:lnTo>
                      <a:pt x="56" y="42"/>
                    </a:lnTo>
                    <a:close/>
                    <a:moveTo>
                      <a:pt x="58" y="37"/>
                    </a:moveTo>
                    <a:cubicBezTo>
                      <a:pt x="58" y="28"/>
                      <a:pt x="58" y="28"/>
                      <a:pt x="58" y="28"/>
                    </a:cubicBezTo>
                    <a:cubicBezTo>
                      <a:pt x="51" y="32"/>
                      <a:pt x="51" y="32"/>
                      <a:pt x="51" y="32"/>
                    </a:cubicBezTo>
                    <a:lnTo>
                      <a:pt x="58" y="37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2" name="îṡļîḋé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8701728" y="2511601"/>
              <a:ext cx="2825327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dirty="0"/>
                <a:t>Drop/Switch Classes</a:t>
              </a:r>
            </a:p>
          </p:txBody>
        </p:sp>
        <p:sp>
          <p:nvSpPr>
            <p:cNvPr id="13" name="íṩľîḑê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9418992" y="2124003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DLC 4</a:t>
              </a: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90873E03-9552-42A1-BE4D-5E9E0E428219}"/>
                </a:ext>
              </a:extLst>
            </p:cNvPr>
            <p:cNvCxnSpPr/>
            <p:nvPr/>
          </p:nvCxnSpPr>
          <p:spPr>
            <a:xfrm flipH="1">
              <a:off x="997782" y="3691933"/>
              <a:ext cx="2073852" cy="0"/>
            </a:xfrm>
            <a:prstGeom prst="line">
              <a:avLst/>
            </a:prstGeom>
            <a:ln w="1905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í$liḍe">
              <a:extLst>
                <a:ext uri="{FF2B5EF4-FFF2-40B4-BE49-F238E27FC236}">
                  <a16:creationId xmlns:a16="http://schemas.microsoft.com/office/drawing/2014/main" id="{1E379003-4B98-4FD2-9C01-1C8C1D263288}"/>
                </a:ext>
              </a:extLst>
            </p:cNvPr>
            <p:cNvGrpSpPr/>
            <p:nvPr/>
          </p:nvGrpSpPr>
          <p:grpSpPr>
            <a:xfrm>
              <a:off x="3147814" y="3210297"/>
              <a:ext cx="963275" cy="963272"/>
              <a:chOff x="3071633" y="3210297"/>
              <a:chExt cx="963275" cy="963272"/>
            </a:xfrm>
          </p:grpSpPr>
          <p:sp>
            <p:nvSpPr>
              <p:cNvPr id="42" name="ïṡlíḋè">
                <a:extLst>
                  <a:ext uri="{FF2B5EF4-FFF2-40B4-BE49-F238E27FC236}">
                    <a16:creationId xmlns:a16="http://schemas.microsoft.com/office/drawing/2014/main" id="{58F2EF1B-C6A1-4755-B6C4-D1828A2320D3}"/>
                  </a:ext>
                </a:extLst>
              </p:cNvPr>
              <p:cNvSpPr/>
              <p:nvPr/>
            </p:nvSpPr>
            <p:spPr>
              <a:xfrm>
                <a:off x="3071633" y="3210297"/>
                <a:ext cx="963275" cy="963272"/>
              </a:xfrm>
              <a:prstGeom prst="ellipse">
                <a:avLst/>
              </a:prstGeom>
              <a:noFill/>
              <a:ln w="571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iSḻidé">
                <a:extLst>
                  <a:ext uri="{FF2B5EF4-FFF2-40B4-BE49-F238E27FC236}">
                    <a16:creationId xmlns:a16="http://schemas.microsoft.com/office/drawing/2014/main" id="{D6A3D59D-2ED8-4FF1-A0B0-0B081670A9E1}"/>
                  </a:ext>
                </a:extLst>
              </p:cNvPr>
              <p:cNvSpPr/>
              <p:nvPr/>
            </p:nvSpPr>
            <p:spPr bwMode="auto">
              <a:xfrm>
                <a:off x="3381820" y="3513514"/>
                <a:ext cx="342900" cy="356839"/>
              </a:xfrm>
              <a:custGeom>
                <a:avLst/>
                <a:gdLst/>
                <a:ahLst/>
                <a:cxnLst>
                  <a:cxn ang="0">
                    <a:pos x="56" y="5"/>
                  </a:cxn>
                  <a:cxn ang="0">
                    <a:pos x="33" y="27"/>
                  </a:cxn>
                  <a:cxn ang="0">
                    <a:pos x="33" y="55"/>
                  </a:cxn>
                  <a:cxn ang="0">
                    <a:pos x="45" y="55"/>
                  </a:cxn>
                  <a:cxn ang="0">
                    <a:pos x="47" y="57"/>
                  </a:cxn>
                  <a:cxn ang="0">
                    <a:pos x="45" y="59"/>
                  </a:cxn>
                  <a:cxn ang="0">
                    <a:pos x="13" y="59"/>
                  </a:cxn>
                  <a:cxn ang="0">
                    <a:pos x="10" y="57"/>
                  </a:cxn>
                  <a:cxn ang="0">
                    <a:pos x="13" y="55"/>
                  </a:cxn>
                  <a:cxn ang="0">
                    <a:pos x="24" y="55"/>
                  </a:cxn>
                  <a:cxn ang="0">
                    <a:pos x="24" y="27"/>
                  </a:cxn>
                  <a:cxn ang="0">
                    <a:pos x="2" y="5"/>
                  </a:cxn>
                  <a:cxn ang="0">
                    <a:pos x="0" y="2"/>
                  </a:cxn>
                  <a:cxn ang="0">
                    <a:pos x="4" y="0"/>
                  </a:cxn>
                  <a:cxn ang="0">
                    <a:pos x="54" y="0"/>
                  </a:cxn>
                  <a:cxn ang="0">
                    <a:pos x="57" y="2"/>
                  </a:cxn>
                  <a:cxn ang="0">
                    <a:pos x="56" y="5"/>
                  </a:cxn>
                </a:cxnLst>
                <a:rect l="0" t="0" r="r" b="b"/>
                <a:pathLst>
                  <a:path w="57" h="59">
                    <a:moveTo>
                      <a:pt x="56" y="5"/>
                    </a:moveTo>
                    <a:cubicBezTo>
                      <a:pt x="33" y="27"/>
                      <a:pt x="33" y="27"/>
                      <a:pt x="33" y="27"/>
                    </a:cubicBezTo>
                    <a:cubicBezTo>
                      <a:pt x="33" y="55"/>
                      <a:pt x="33" y="55"/>
                      <a:pt x="33" y="55"/>
                    </a:cubicBezTo>
                    <a:cubicBezTo>
                      <a:pt x="45" y="55"/>
                      <a:pt x="45" y="55"/>
                      <a:pt x="45" y="55"/>
                    </a:cubicBezTo>
                    <a:cubicBezTo>
                      <a:pt x="46" y="55"/>
                      <a:pt x="47" y="56"/>
                      <a:pt x="47" y="57"/>
                    </a:cubicBezTo>
                    <a:cubicBezTo>
                      <a:pt x="47" y="58"/>
                      <a:pt x="46" y="59"/>
                      <a:pt x="45" y="59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2" y="59"/>
                      <a:pt x="10" y="58"/>
                      <a:pt x="10" y="57"/>
                    </a:cubicBezTo>
                    <a:cubicBezTo>
                      <a:pt x="10" y="56"/>
                      <a:pt x="12" y="55"/>
                      <a:pt x="13" y="55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0"/>
                      <a:pt x="2" y="0"/>
                      <a:pt x="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5" y="0"/>
                      <a:pt x="57" y="0"/>
                      <a:pt x="57" y="2"/>
                    </a:cubicBezTo>
                    <a:cubicBezTo>
                      <a:pt x="57" y="3"/>
                      <a:pt x="57" y="4"/>
                      <a:pt x="56" y="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6" name="ïSḷïďé">
              <a:extLst>
                <a:ext uri="{FF2B5EF4-FFF2-40B4-BE49-F238E27FC236}">
                  <a16:creationId xmlns:a16="http://schemas.microsoft.com/office/drawing/2014/main" id="{B8FF06D7-451C-4BFD-9031-8A41DA5F8443}"/>
                </a:ext>
              </a:extLst>
            </p:cNvPr>
            <p:cNvGrpSpPr/>
            <p:nvPr/>
          </p:nvGrpSpPr>
          <p:grpSpPr>
            <a:xfrm>
              <a:off x="997781" y="3303031"/>
              <a:ext cx="2108064" cy="944997"/>
              <a:chOff x="997781" y="3303031"/>
              <a:chExt cx="2108064" cy="944997"/>
            </a:xfrm>
          </p:grpSpPr>
          <p:sp>
            <p:nvSpPr>
              <p:cNvPr id="40" name="ísļíḓe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997781" y="3690629"/>
                <a:ext cx="2069956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dirty="0"/>
                  <a:t>Student Login</a:t>
                </a:r>
              </a:p>
            </p:txBody>
          </p:sp>
          <p:sp>
            <p:nvSpPr>
              <p:cNvPr id="41" name="îšľïdè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997782" y="3303031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DLC 2</a:t>
                </a:r>
              </a:p>
            </p:txBody>
          </p:sp>
        </p:grp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C92FA93A-320E-4777-911E-EB34FE2D6C10}"/>
                </a:ext>
              </a:extLst>
            </p:cNvPr>
            <p:cNvCxnSpPr/>
            <p:nvPr/>
          </p:nvCxnSpPr>
          <p:spPr>
            <a:xfrm>
              <a:off x="9120367" y="3691933"/>
              <a:ext cx="2073852" cy="0"/>
            </a:xfrm>
            <a:prstGeom prst="line">
              <a:avLst/>
            </a:prstGeom>
            <a:ln w="19050">
              <a:solidFill>
                <a:schemeClr val="accent5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" name="islîḑe">
              <a:extLst>
                <a:ext uri="{FF2B5EF4-FFF2-40B4-BE49-F238E27FC236}">
                  <a16:creationId xmlns:a16="http://schemas.microsoft.com/office/drawing/2014/main" id="{52A81866-DAE6-49F0-B45B-9D6FCF5CA426}"/>
                </a:ext>
              </a:extLst>
            </p:cNvPr>
            <p:cNvGrpSpPr/>
            <p:nvPr/>
          </p:nvGrpSpPr>
          <p:grpSpPr>
            <a:xfrm>
              <a:off x="8077014" y="3210297"/>
              <a:ext cx="963275" cy="963272"/>
              <a:chOff x="8102185" y="3210297"/>
              <a:chExt cx="963275" cy="963272"/>
            </a:xfrm>
          </p:grpSpPr>
          <p:sp>
            <p:nvSpPr>
              <p:cNvPr id="38" name="îśḻídê">
                <a:extLst>
                  <a:ext uri="{FF2B5EF4-FFF2-40B4-BE49-F238E27FC236}">
                    <a16:creationId xmlns:a16="http://schemas.microsoft.com/office/drawing/2014/main" id="{2AAA982D-23A6-47F3-A9BB-F3B0FA0617B1}"/>
                  </a:ext>
                </a:extLst>
              </p:cNvPr>
              <p:cNvSpPr/>
              <p:nvPr/>
            </p:nvSpPr>
            <p:spPr>
              <a:xfrm flipH="1">
                <a:off x="8102185" y="3210297"/>
                <a:ext cx="963275" cy="963272"/>
              </a:xfrm>
              <a:prstGeom prst="ellipse">
                <a:avLst/>
              </a:prstGeom>
              <a:noFill/>
              <a:ln w="571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ṧľiḍê">
                <a:extLst>
                  <a:ext uri="{FF2B5EF4-FFF2-40B4-BE49-F238E27FC236}">
                    <a16:creationId xmlns:a16="http://schemas.microsoft.com/office/drawing/2014/main" id="{3F5C7207-527F-4669-A037-B940CBAC6A45}"/>
                  </a:ext>
                </a:extLst>
              </p:cNvPr>
              <p:cNvSpPr/>
              <p:nvPr/>
            </p:nvSpPr>
            <p:spPr bwMode="auto">
              <a:xfrm>
                <a:off x="8344096" y="3484046"/>
                <a:ext cx="479455" cy="415777"/>
              </a:xfrm>
              <a:custGeom>
                <a:avLst/>
                <a:gdLst/>
                <a:ahLst/>
                <a:cxnLst>
                  <a:cxn ang="0">
                    <a:pos x="59" y="26"/>
                  </a:cxn>
                  <a:cxn ang="0">
                    <a:pos x="57" y="28"/>
                  </a:cxn>
                  <a:cxn ang="0">
                    <a:pos x="20" y="32"/>
                  </a:cxn>
                  <a:cxn ang="0">
                    <a:pos x="20" y="35"/>
                  </a:cxn>
                  <a:cxn ang="0">
                    <a:pos x="19" y="37"/>
                  </a:cxn>
                  <a:cxn ang="0">
                    <a:pos x="52" y="37"/>
                  </a:cxn>
                  <a:cxn ang="0">
                    <a:pos x="55" y="39"/>
                  </a:cxn>
                  <a:cxn ang="0">
                    <a:pos x="52" y="42"/>
                  </a:cxn>
                  <a:cxn ang="0">
                    <a:pos x="16" y="42"/>
                  </a:cxn>
                  <a:cxn ang="0">
                    <a:pos x="13" y="39"/>
                  </a:cxn>
                  <a:cxn ang="0">
                    <a:pos x="16" y="34"/>
                  </a:cxn>
                  <a:cxn ang="0">
                    <a:pos x="9" y="5"/>
                  </a:cxn>
                  <a:cxn ang="0">
                    <a:pos x="2" y="5"/>
                  </a:cxn>
                  <a:cxn ang="0">
                    <a:pos x="0" y="3"/>
                  </a:cxn>
                  <a:cxn ang="0">
                    <a:pos x="2" y="0"/>
                  </a:cxn>
                  <a:cxn ang="0">
                    <a:pos x="11" y="0"/>
                  </a:cxn>
                  <a:cxn ang="0">
                    <a:pos x="14" y="5"/>
                  </a:cxn>
                  <a:cxn ang="0">
                    <a:pos x="57" y="5"/>
                  </a:cxn>
                  <a:cxn ang="0">
                    <a:pos x="59" y="7"/>
                  </a:cxn>
                  <a:cxn ang="0">
                    <a:pos x="59" y="26"/>
                  </a:cxn>
                  <a:cxn ang="0">
                    <a:pos x="18" y="51"/>
                  </a:cxn>
                  <a:cxn ang="0">
                    <a:pos x="13" y="46"/>
                  </a:cxn>
                  <a:cxn ang="0">
                    <a:pos x="18" y="42"/>
                  </a:cxn>
                  <a:cxn ang="0">
                    <a:pos x="23" y="46"/>
                  </a:cxn>
                  <a:cxn ang="0">
                    <a:pos x="18" y="51"/>
                  </a:cxn>
                  <a:cxn ang="0">
                    <a:pos x="50" y="51"/>
                  </a:cxn>
                  <a:cxn ang="0">
                    <a:pos x="45" y="46"/>
                  </a:cxn>
                  <a:cxn ang="0">
                    <a:pos x="50" y="42"/>
                  </a:cxn>
                  <a:cxn ang="0">
                    <a:pos x="55" y="46"/>
                  </a:cxn>
                  <a:cxn ang="0">
                    <a:pos x="50" y="51"/>
                  </a:cxn>
                </a:cxnLst>
                <a:rect l="0" t="0" r="r" b="b"/>
                <a:pathLst>
                  <a:path w="59" h="51">
                    <a:moveTo>
                      <a:pt x="59" y="26"/>
                    </a:moveTo>
                    <a:cubicBezTo>
                      <a:pt x="59" y="27"/>
                      <a:pt x="58" y="28"/>
                      <a:pt x="57" y="28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20" y="33"/>
                      <a:pt x="20" y="34"/>
                      <a:pt x="20" y="35"/>
                    </a:cubicBezTo>
                    <a:cubicBezTo>
                      <a:pt x="20" y="36"/>
                      <a:pt x="20" y="36"/>
                      <a:pt x="19" y="37"/>
                    </a:cubicBezTo>
                    <a:cubicBezTo>
                      <a:pt x="52" y="37"/>
                      <a:pt x="52" y="37"/>
                      <a:pt x="52" y="37"/>
                    </a:cubicBezTo>
                    <a:cubicBezTo>
                      <a:pt x="54" y="37"/>
                      <a:pt x="55" y="38"/>
                      <a:pt x="55" y="39"/>
                    </a:cubicBezTo>
                    <a:cubicBezTo>
                      <a:pt x="55" y="41"/>
                      <a:pt x="54" y="42"/>
                      <a:pt x="52" y="42"/>
                    </a:cubicBezTo>
                    <a:cubicBezTo>
                      <a:pt x="16" y="42"/>
                      <a:pt x="16" y="42"/>
                      <a:pt x="16" y="42"/>
                    </a:cubicBezTo>
                    <a:cubicBezTo>
                      <a:pt x="15" y="42"/>
                      <a:pt x="13" y="41"/>
                      <a:pt x="13" y="39"/>
                    </a:cubicBezTo>
                    <a:cubicBezTo>
                      <a:pt x="13" y="38"/>
                      <a:pt x="15" y="35"/>
                      <a:pt x="16" y="34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4" y="0"/>
                      <a:pt x="14" y="3"/>
                      <a:pt x="14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8" y="5"/>
                      <a:pt x="59" y="6"/>
                      <a:pt x="59" y="7"/>
                    </a:cubicBezTo>
                    <a:lnTo>
                      <a:pt x="59" y="26"/>
                    </a:lnTo>
                    <a:close/>
                    <a:moveTo>
                      <a:pt x="18" y="51"/>
                    </a:moveTo>
                    <a:cubicBezTo>
                      <a:pt x="16" y="51"/>
                      <a:pt x="13" y="49"/>
                      <a:pt x="13" y="46"/>
                    </a:cubicBezTo>
                    <a:cubicBezTo>
                      <a:pt x="13" y="44"/>
                      <a:pt x="16" y="42"/>
                      <a:pt x="18" y="42"/>
                    </a:cubicBezTo>
                    <a:cubicBezTo>
                      <a:pt x="21" y="42"/>
                      <a:pt x="23" y="44"/>
                      <a:pt x="23" y="46"/>
                    </a:cubicBezTo>
                    <a:cubicBezTo>
                      <a:pt x="23" y="49"/>
                      <a:pt x="21" y="51"/>
                      <a:pt x="18" y="51"/>
                    </a:cubicBezTo>
                    <a:close/>
                    <a:moveTo>
                      <a:pt x="50" y="51"/>
                    </a:moveTo>
                    <a:cubicBezTo>
                      <a:pt x="47" y="51"/>
                      <a:pt x="45" y="49"/>
                      <a:pt x="45" y="46"/>
                    </a:cubicBezTo>
                    <a:cubicBezTo>
                      <a:pt x="45" y="44"/>
                      <a:pt x="47" y="42"/>
                      <a:pt x="50" y="42"/>
                    </a:cubicBezTo>
                    <a:cubicBezTo>
                      <a:pt x="53" y="42"/>
                      <a:pt x="55" y="44"/>
                      <a:pt x="55" y="46"/>
                    </a:cubicBezTo>
                    <a:cubicBezTo>
                      <a:pt x="55" y="49"/>
                      <a:pt x="53" y="51"/>
                      <a:pt x="50" y="5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9" name="ïśľiďé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9086156" y="3690629"/>
              <a:ext cx="2108063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dirty="0"/>
                <a:t>Admin Panel</a:t>
              </a:r>
            </a:p>
          </p:txBody>
        </p:sp>
        <p:sp>
          <p:nvSpPr>
            <p:cNvPr id="20" name="ïṩlïḋe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9086156" y="3303031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DLC 5</a:t>
              </a:r>
            </a:p>
          </p:txBody>
        </p:sp>
        <p:grpSp>
          <p:nvGrpSpPr>
            <p:cNvPr id="21" name="îṧḻídê">
              <a:extLst>
                <a:ext uri="{FF2B5EF4-FFF2-40B4-BE49-F238E27FC236}">
                  <a16:creationId xmlns:a16="http://schemas.microsoft.com/office/drawing/2014/main" id="{B8C1DEEB-8058-4E97-BB91-3BCC8A310BE7}"/>
                </a:ext>
              </a:extLst>
            </p:cNvPr>
            <p:cNvGrpSpPr/>
            <p:nvPr/>
          </p:nvGrpSpPr>
          <p:grpSpPr>
            <a:xfrm flipV="1">
              <a:off x="741001" y="4775868"/>
              <a:ext cx="3043817" cy="381345"/>
              <a:chOff x="336291" y="1997706"/>
              <a:chExt cx="2282865" cy="286009"/>
            </a:xfrm>
          </p:grpSpPr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C5235082-DD7E-418A-A017-8CD9A3B4BBE6}"/>
                  </a:ext>
                </a:extLst>
              </p:cNvPr>
              <p:cNvCxnSpPr/>
              <p:nvPr/>
            </p:nvCxnSpPr>
            <p:spPr>
              <a:xfrm flipH="1">
                <a:off x="2386109" y="1997706"/>
                <a:ext cx="233047" cy="285164"/>
              </a:xfrm>
              <a:prstGeom prst="line">
                <a:avLst/>
              </a:prstGeom>
              <a:ln w="19050">
                <a:solidFill>
                  <a:schemeClr val="accent3"/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FB1651CB-470D-4EB8-BB72-4FE48C1975B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36291" y="2283715"/>
                <a:ext cx="2046644" cy="0"/>
              </a:xfrm>
              <a:prstGeom prst="line">
                <a:avLst/>
              </a:prstGeom>
              <a:ln w="19050">
                <a:solidFill>
                  <a:schemeClr val="accent3"/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iSḻïdê">
              <a:extLst>
                <a:ext uri="{FF2B5EF4-FFF2-40B4-BE49-F238E27FC236}">
                  <a16:creationId xmlns:a16="http://schemas.microsoft.com/office/drawing/2014/main" id="{66975472-A56B-4474-A451-566A8630180D}"/>
                </a:ext>
              </a:extLst>
            </p:cNvPr>
            <p:cNvGrpSpPr/>
            <p:nvPr/>
          </p:nvGrpSpPr>
          <p:grpSpPr>
            <a:xfrm>
              <a:off x="3639519" y="5081706"/>
              <a:ext cx="963275" cy="963272"/>
              <a:chOff x="3639519" y="5081706"/>
              <a:chExt cx="963275" cy="963272"/>
            </a:xfrm>
          </p:grpSpPr>
          <p:sp>
            <p:nvSpPr>
              <p:cNvPr id="34" name="išļidé">
                <a:extLst>
                  <a:ext uri="{FF2B5EF4-FFF2-40B4-BE49-F238E27FC236}">
                    <a16:creationId xmlns:a16="http://schemas.microsoft.com/office/drawing/2014/main" id="{FD26358C-9CE8-4444-BD6A-14E1B5512936}"/>
                  </a:ext>
                </a:extLst>
              </p:cNvPr>
              <p:cNvSpPr/>
              <p:nvPr/>
            </p:nvSpPr>
            <p:spPr>
              <a:xfrm>
                <a:off x="3639519" y="5081706"/>
                <a:ext cx="963275" cy="963272"/>
              </a:xfrm>
              <a:prstGeom prst="ellipse">
                <a:avLst/>
              </a:prstGeom>
              <a:noFill/>
              <a:ln w="5715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Slïḓê">
                <a:extLst>
                  <a:ext uri="{FF2B5EF4-FFF2-40B4-BE49-F238E27FC236}">
                    <a16:creationId xmlns:a16="http://schemas.microsoft.com/office/drawing/2014/main" id="{327835FC-6877-4686-ADAA-73E282AE121C}"/>
                  </a:ext>
                </a:extLst>
              </p:cNvPr>
              <p:cNvSpPr/>
              <p:nvPr/>
            </p:nvSpPr>
            <p:spPr bwMode="auto">
              <a:xfrm>
                <a:off x="3906186" y="5394768"/>
                <a:ext cx="429941" cy="337148"/>
              </a:xfrm>
              <a:custGeom>
                <a:avLst/>
                <a:gdLst/>
                <a:ahLst/>
                <a:cxnLst>
                  <a:cxn ang="0">
                    <a:pos x="63" y="20"/>
                  </a:cxn>
                  <a:cxn ang="0">
                    <a:pos x="44" y="43"/>
                  </a:cxn>
                  <a:cxn ang="0">
                    <a:pos x="28" y="47"/>
                  </a:cxn>
                  <a:cxn ang="0">
                    <a:pos x="18" y="46"/>
                  </a:cxn>
                  <a:cxn ang="0">
                    <a:pos x="11" y="43"/>
                  </a:cxn>
                  <a:cxn ang="0">
                    <a:pos x="4" y="50"/>
                  </a:cxn>
                  <a:cxn ang="0">
                    <a:pos x="0" y="47"/>
                  </a:cxn>
                  <a:cxn ang="0">
                    <a:pos x="0" y="46"/>
                  </a:cxn>
                  <a:cxn ang="0">
                    <a:pos x="7" y="37"/>
                  </a:cxn>
                  <a:cxn ang="0">
                    <a:pos x="6" y="34"/>
                  </a:cxn>
                  <a:cxn ang="0">
                    <a:pos x="5" y="30"/>
                  </a:cxn>
                  <a:cxn ang="0">
                    <a:pos x="25" y="8"/>
                  </a:cxn>
                  <a:cxn ang="0">
                    <a:pos x="52" y="3"/>
                  </a:cxn>
                  <a:cxn ang="0">
                    <a:pos x="58" y="0"/>
                  </a:cxn>
                  <a:cxn ang="0">
                    <a:pos x="64" y="13"/>
                  </a:cxn>
                  <a:cxn ang="0">
                    <a:pos x="63" y="20"/>
                  </a:cxn>
                  <a:cxn ang="0">
                    <a:pos x="43" y="18"/>
                  </a:cxn>
                  <a:cxn ang="0">
                    <a:pos x="14" y="32"/>
                  </a:cxn>
                  <a:cxn ang="0">
                    <a:pos x="13" y="34"/>
                  </a:cxn>
                  <a:cxn ang="0">
                    <a:pos x="16" y="36"/>
                  </a:cxn>
                  <a:cxn ang="0">
                    <a:pos x="17" y="36"/>
                  </a:cxn>
                  <a:cxn ang="0">
                    <a:pos x="22" y="31"/>
                  </a:cxn>
                  <a:cxn ang="0">
                    <a:pos x="43" y="23"/>
                  </a:cxn>
                  <a:cxn ang="0">
                    <a:pos x="45" y="20"/>
                  </a:cxn>
                  <a:cxn ang="0">
                    <a:pos x="43" y="18"/>
                  </a:cxn>
                </a:cxnLst>
                <a:rect l="0" t="0" r="r" b="b"/>
                <a:pathLst>
                  <a:path w="64" h="50">
                    <a:moveTo>
                      <a:pt x="63" y="20"/>
                    </a:moveTo>
                    <a:cubicBezTo>
                      <a:pt x="61" y="31"/>
                      <a:pt x="54" y="38"/>
                      <a:pt x="44" y="43"/>
                    </a:cubicBezTo>
                    <a:cubicBezTo>
                      <a:pt x="39" y="46"/>
                      <a:pt x="33" y="47"/>
                      <a:pt x="28" y="47"/>
                    </a:cubicBezTo>
                    <a:cubicBezTo>
                      <a:pt x="25" y="47"/>
                      <a:pt x="21" y="47"/>
                      <a:pt x="18" y="46"/>
                    </a:cubicBezTo>
                    <a:cubicBezTo>
                      <a:pt x="16" y="45"/>
                      <a:pt x="13" y="43"/>
                      <a:pt x="11" y="43"/>
                    </a:cubicBezTo>
                    <a:cubicBezTo>
                      <a:pt x="9" y="43"/>
                      <a:pt x="7" y="50"/>
                      <a:pt x="4" y="50"/>
                    </a:cubicBezTo>
                    <a:cubicBezTo>
                      <a:pt x="2" y="50"/>
                      <a:pt x="1" y="49"/>
                      <a:pt x="0" y="47"/>
                    </a:cubicBezTo>
                    <a:cubicBezTo>
                      <a:pt x="0" y="47"/>
                      <a:pt x="0" y="46"/>
                      <a:pt x="0" y="46"/>
                    </a:cubicBezTo>
                    <a:cubicBezTo>
                      <a:pt x="0" y="42"/>
                      <a:pt x="7" y="39"/>
                      <a:pt x="7" y="37"/>
                    </a:cubicBezTo>
                    <a:cubicBezTo>
                      <a:pt x="7" y="37"/>
                      <a:pt x="6" y="35"/>
                      <a:pt x="6" y="34"/>
                    </a:cubicBezTo>
                    <a:cubicBezTo>
                      <a:pt x="6" y="33"/>
                      <a:pt x="5" y="32"/>
                      <a:pt x="5" y="30"/>
                    </a:cubicBezTo>
                    <a:cubicBezTo>
                      <a:pt x="5" y="19"/>
                      <a:pt x="14" y="11"/>
                      <a:pt x="25" y="8"/>
                    </a:cubicBezTo>
                    <a:cubicBezTo>
                      <a:pt x="32" y="5"/>
                      <a:pt x="47" y="8"/>
                      <a:pt x="52" y="3"/>
                    </a:cubicBezTo>
                    <a:cubicBezTo>
                      <a:pt x="54" y="1"/>
                      <a:pt x="55" y="0"/>
                      <a:pt x="58" y="0"/>
                    </a:cubicBezTo>
                    <a:cubicBezTo>
                      <a:pt x="62" y="0"/>
                      <a:pt x="64" y="10"/>
                      <a:pt x="64" y="13"/>
                    </a:cubicBezTo>
                    <a:cubicBezTo>
                      <a:pt x="64" y="16"/>
                      <a:pt x="63" y="18"/>
                      <a:pt x="63" y="20"/>
                    </a:cubicBezTo>
                    <a:close/>
                    <a:moveTo>
                      <a:pt x="43" y="18"/>
                    </a:moveTo>
                    <a:cubicBezTo>
                      <a:pt x="31" y="18"/>
                      <a:pt x="22" y="23"/>
                      <a:pt x="14" y="32"/>
                    </a:cubicBezTo>
                    <a:cubicBezTo>
                      <a:pt x="14" y="33"/>
                      <a:pt x="13" y="33"/>
                      <a:pt x="13" y="34"/>
                    </a:cubicBezTo>
                    <a:cubicBezTo>
                      <a:pt x="13" y="35"/>
                      <a:pt x="15" y="36"/>
                      <a:pt x="16" y="36"/>
                    </a:cubicBezTo>
                    <a:cubicBezTo>
                      <a:pt x="16" y="36"/>
                      <a:pt x="17" y="36"/>
                      <a:pt x="17" y="36"/>
                    </a:cubicBezTo>
                    <a:cubicBezTo>
                      <a:pt x="19" y="34"/>
                      <a:pt x="21" y="32"/>
                      <a:pt x="22" y="31"/>
                    </a:cubicBezTo>
                    <a:cubicBezTo>
                      <a:pt x="29" y="25"/>
                      <a:pt x="34" y="23"/>
                      <a:pt x="43" y="23"/>
                    </a:cubicBezTo>
                    <a:cubicBezTo>
                      <a:pt x="44" y="23"/>
                      <a:pt x="45" y="22"/>
                      <a:pt x="45" y="20"/>
                    </a:cubicBezTo>
                    <a:cubicBezTo>
                      <a:pt x="45" y="19"/>
                      <a:pt x="44" y="18"/>
                      <a:pt x="43" y="1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3" name="íŝḻiḋé">
              <a:extLst>
                <a:ext uri="{FF2B5EF4-FFF2-40B4-BE49-F238E27FC236}">
                  <a16:creationId xmlns:a16="http://schemas.microsoft.com/office/drawing/2014/main" id="{ED3F3B90-40D6-4F43-A0ED-2FCA0FDA41DC}"/>
                </a:ext>
              </a:extLst>
            </p:cNvPr>
            <p:cNvGrpSpPr/>
            <p:nvPr/>
          </p:nvGrpSpPr>
          <p:grpSpPr>
            <a:xfrm>
              <a:off x="673100" y="4389325"/>
              <a:ext cx="2108063" cy="937277"/>
              <a:chOff x="1068608" y="4195723"/>
              <a:chExt cx="2108063" cy="937277"/>
            </a:xfrm>
          </p:grpSpPr>
          <p:sp>
            <p:nvSpPr>
              <p:cNvPr id="32" name="íš1idè">
                <a:extLst>
                  <a:ext uri="{FF2B5EF4-FFF2-40B4-BE49-F238E27FC236}">
                    <a16:creationId xmlns:a16="http://schemas.microsoft.com/office/drawing/2014/main" id="{39340196-E1AA-4B49-976A-BF366BB2B662}"/>
                  </a:ext>
                </a:extLst>
              </p:cNvPr>
              <p:cNvSpPr/>
              <p:nvPr/>
            </p:nvSpPr>
            <p:spPr bwMode="auto">
              <a:xfrm>
                <a:off x="1068608" y="4583321"/>
                <a:ext cx="2108063" cy="5496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dirty="0"/>
                  <a:t>Show if class open</a:t>
                </a:r>
              </a:p>
            </p:txBody>
          </p:sp>
          <p:sp>
            <p:nvSpPr>
              <p:cNvPr id="33" name="íṡḷïḍé">
                <a:extLst>
                  <a:ext uri="{FF2B5EF4-FFF2-40B4-BE49-F238E27FC236}">
                    <a16:creationId xmlns:a16="http://schemas.microsoft.com/office/drawing/2014/main" id="{4D5C24C6-4DD0-4193-AD42-019C1134797B}"/>
                  </a:ext>
                </a:extLst>
              </p:cNvPr>
              <p:cNvSpPr txBox="1"/>
              <p:nvPr/>
            </p:nvSpPr>
            <p:spPr bwMode="auto">
              <a:xfrm>
                <a:off x="1068608" y="4195723"/>
                <a:ext cx="2108063" cy="3875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 anchor="b" anchorCtr="0">
                <a:normAutofit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zh-CN" sz="1800" b="1" dirty="0"/>
                  <a:t>DLC 3</a:t>
                </a:r>
              </a:p>
            </p:txBody>
          </p:sp>
        </p:grpSp>
        <p:grpSp>
          <p:nvGrpSpPr>
            <p:cNvPr id="24" name="îŝlídê">
              <a:extLst>
                <a:ext uri="{FF2B5EF4-FFF2-40B4-BE49-F238E27FC236}">
                  <a16:creationId xmlns:a16="http://schemas.microsoft.com/office/drawing/2014/main" id="{E5048160-1A28-4D91-A441-D850C9033D0B}"/>
                </a:ext>
              </a:extLst>
            </p:cNvPr>
            <p:cNvGrpSpPr/>
            <p:nvPr/>
          </p:nvGrpSpPr>
          <p:grpSpPr>
            <a:xfrm flipH="1" flipV="1">
              <a:off x="8390999" y="4775868"/>
              <a:ext cx="3129489" cy="381345"/>
              <a:chOff x="272037" y="1997706"/>
              <a:chExt cx="2347119" cy="286009"/>
            </a:xfrm>
          </p:grpSpPr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C511B985-44F8-4068-A34C-B054DE71224D}"/>
                  </a:ext>
                </a:extLst>
              </p:cNvPr>
              <p:cNvCxnSpPr/>
              <p:nvPr/>
            </p:nvCxnSpPr>
            <p:spPr>
              <a:xfrm flipH="1">
                <a:off x="2386109" y="1997706"/>
                <a:ext cx="233047" cy="285164"/>
              </a:xfrm>
              <a:prstGeom prst="line">
                <a:avLst/>
              </a:prstGeom>
              <a:ln w="19050">
                <a:solidFill>
                  <a:schemeClr val="accent6"/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B5E4304E-BFF5-4B25-BFA8-2D967F42115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72037" y="2283715"/>
                <a:ext cx="2110897" cy="0"/>
              </a:xfrm>
              <a:prstGeom prst="line">
                <a:avLst/>
              </a:prstGeom>
              <a:ln w="19050">
                <a:solidFill>
                  <a:schemeClr val="accent6"/>
                </a:solidFill>
                <a:headEnd type="oval"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íşļiḋe">
              <a:extLst>
                <a:ext uri="{FF2B5EF4-FFF2-40B4-BE49-F238E27FC236}">
                  <a16:creationId xmlns:a16="http://schemas.microsoft.com/office/drawing/2014/main" id="{705BB0D9-44E7-4905-A812-549CD102F9D0}"/>
                </a:ext>
              </a:extLst>
            </p:cNvPr>
            <p:cNvGrpSpPr/>
            <p:nvPr/>
          </p:nvGrpSpPr>
          <p:grpSpPr>
            <a:xfrm>
              <a:off x="7554932" y="5081706"/>
              <a:ext cx="963275" cy="963272"/>
              <a:chOff x="7554932" y="5081706"/>
              <a:chExt cx="963275" cy="963272"/>
            </a:xfrm>
          </p:grpSpPr>
          <p:sp>
            <p:nvSpPr>
              <p:cNvPr id="28" name="ïś1îďé">
                <a:extLst>
                  <a:ext uri="{FF2B5EF4-FFF2-40B4-BE49-F238E27FC236}">
                    <a16:creationId xmlns:a16="http://schemas.microsoft.com/office/drawing/2014/main" id="{C36AB6C2-BDA8-4892-BEEB-D1D52FE5AEFD}"/>
                  </a:ext>
                </a:extLst>
              </p:cNvPr>
              <p:cNvSpPr/>
              <p:nvPr/>
            </p:nvSpPr>
            <p:spPr>
              <a:xfrm flipH="1">
                <a:off x="7554932" y="5081706"/>
                <a:ext cx="963275" cy="963272"/>
              </a:xfrm>
              <a:prstGeom prst="ellipse">
                <a:avLst/>
              </a:prstGeom>
              <a:noFill/>
              <a:ln w="5715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ṧ1ïḍe">
                <a:extLst>
                  <a:ext uri="{FF2B5EF4-FFF2-40B4-BE49-F238E27FC236}">
                    <a16:creationId xmlns:a16="http://schemas.microsoft.com/office/drawing/2014/main" id="{904CB49A-87BD-404D-91E3-21AC35142DEB}"/>
                  </a:ext>
                </a:extLst>
              </p:cNvPr>
              <p:cNvSpPr/>
              <p:nvPr/>
            </p:nvSpPr>
            <p:spPr bwMode="auto">
              <a:xfrm>
                <a:off x="7859325" y="5386100"/>
                <a:ext cx="354488" cy="354484"/>
              </a:xfrm>
              <a:custGeom>
                <a:avLst/>
                <a:gdLst/>
                <a:ahLst/>
                <a:cxnLst>
                  <a:cxn ang="0">
                    <a:pos x="33" y="27"/>
                  </a:cxn>
                  <a:cxn ang="0">
                    <a:pos x="46" y="40"/>
                  </a:cxn>
                  <a:cxn ang="0">
                    <a:pos x="51" y="35"/>
                  </a:cxn>
                  <a:cxn ang="0">
                    <a:pos x="53" y="34"/>
                  </a:cxn>
                  <a:cxn ang="0">
                    <a:pos x="55" y="36"/>
                  </a:cxn>
                  <a:cxn ang="0">
                    <a:pos x="55" y="52"/>
                  </a:cxn>
                  <a:cxn ang="0">
                    <a:pos x="52" y="55"/>
                  </a:cxn>
                  <a:cxn ang="0">
                    <a:pos x="36" y="55"/>
                  </a:cxn>
                  <a:cxn ang="0">
                    <a:pos x="34" y="53"/>
                  </a:cxn>
                  <a:cxn ang="0">
                    <a:pos x="35" y="51"/>
                  </a:cxn>
                  <a:cxn ang="0">
                    <a:pos x="40" y="46"/>
                  </a:cxn>
                  <a:cxn ang="0">
                    <a:pos x="27" y="33"/>
                  </a:cxn>
                  <a:cxn ang="0">
                    <a:pos x="15" y="46"/>
                  </a:cxn>
                  <a:cxn ang="0">
                    <a:pos x="20" y="51"/>
                  </a:cxn>
                  <a:cxn ang="0">
                    <a:pos x="20" y="53"/>
                  </a:cxn>
                  <a:cxn ang="0">
                    <a:pos x="18" y="55"/>
                  </a:cxn>
                  <a:cxn ang="0">
                    <a:pos x="2" y="55"/>
                  </a:cxn>
                  <a:cxn ang="0">
                    <a:pos x="0" y="52"/>
                  </a:cxn>
                  <a:cxn ang="0">
                    <a:pos x="0" y="36"/>
                  </a:cxn>
                  <a:cxn ang="0">
                    <a:pos x="1" y="34"/>
                  </a:cxn>
                  <a:cxn ang="0">
                    <a:pos x="4" y="35"/>
                  </a:cxn>
                  <a:cxn ang="0">
                    <a:pos x="9" y="40"/>
                  </a:cxn>
                  <a:cxn ang="0">
                    <a:pos x="21" y="27"/>
                  </a:cxn>
                  <a:cxn ang="0">
                    <a:pos x="9" y="14"/>
                  </a:cxn>
                  <a:cxn ang="0">
                    <a:pos x="4" y="20"/>
                  </a:cxn>
                  <a:cxn ang="0">
                    <a:pos x="2" y="20"/>
                  </a:cxn>
                  <a:cxn ang="0">
                    <a:pos x="1" y="20"/>
                  </a:cxn>
                  <a:cxn ang="0">
                    <a:pos x="0" y="18"/>
                  </a:cxn>
                  <a:cxn ang="0">
                    <a:pos x="0" y="2"/>
                  </a:cxn>
                  <a:cxn ang="0">
                    <a:pos x="2" y="0"/>
                  </a:cxn>
                  <a:cxn ang="0">
                    <a:pos x="18" y="0"/>
                  </a:cxn>
                  <a:cxn ang="0">
                    <a:pos x="20" y="1"/>
                  </a:cxn>
                  <a:cxn ang="0">
                    <a:pos x="20" y="4"/>
                  </a:cxn>
                  <a:cxn ang="0">
                    <a:pos x="15" y="9"/>
                  </a:cxn>
                  <a:cxn ang="0">
                    <a:pos x="27" y="21"/>
                  </a:cxn>
                  <a:cxn ang="0">
                    <a:pos x="40" y="9"/>
                  </a:cxn>
                  <a:cxn ang="0">
                    <a:pos x="35" y="4"/>
                  </a:cxn>
                  <a:cxn ang="0">
                    <a:pos x="34" y="1"/>
                  </a:cxn>
                  <a:cxn ang="0">
                    <a:pos x="36" y="0"/>
                  </a:cxn>
                  <a:cxn ang="0">
                    <a:pos x="52" y="0"/>
                  </a:cxn>
                  <a:cxn ang="0">
                    <a:pos x="55" y="2"/>
                  </a:cxn>
                  <a:cxn ang="0">
                    <a:pos x="55" y="18"/>
                  </a:cxn>
                  <a:cxn ang="0">
                    <a:pos x="53" y="20"/>
                  </a:cxn>
                  <a:cxn ang="0">
                    <a:pos x="52" y="20"/>
                  </a:cxn>
                  <a:cxn ang="0">
                    <a:pos x="51" y="20"/>
                  </a:cxn>
                  <a:cxn ang="0">
                    <a:pos x="46" y="14"/>
                  </a:cxn>
                  <a:cxn ang="0">
                    <a:pos x="33" y="27"/>
                  </a:cxn>
                </a:cxnLst>
                <a:rect l="0" t="0" r="r" b="b"/>
                <a:pathLst>
                  <a:path w="55" h="55">
                    <a:moveTo>
                      <a:pt x="33" y="27"/>
                    </a:moveTo>
                    <a:cubicBezTo>
                      <a:pt x="46" y="40"/>
                      <a:pt x="46" y="40"/>
                      <a:pt x="46" y="40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4"/>
                      <a:pt x="52" y="34"/>
                      <a:pt x="53" y="34"/>
                    </a:cubicBezTo>
                    <a:cubicBezTo>
                      <a:pt x="54" y="35"/>
                      <a:pt x="55" y="35"/>
                      <a:pt x="55" y="36"/>
                    </a:cubicBezTo>
                    <a:cubicBezTo>
                      <a:pt x="55" y="52"/>
                      <a:pt x="55" y="52"/>
                      <a:pt x="55" y="52"/>
                    </a:cubicBezTo>
                    <a:cubicBezTo>
                      <a:pt x="55" y="54"/>
                      <a:pt x="54" y="55"/>
                      <a:pt x="52" y="55"/>
                    </a:cubicBezTo>
                    <a:cubicBezTo>
                      <a:pt x="36" y="55"/>
                      <a:pt x="36" y="55"/>
                      <a:pt x="36" y="55"/>
                    </a:cubicBezTo>
                    <a:cubicBezTo>
                      <a:pt x="35" y="55"/>
                      <a:pt x="35" y="54"/>
                      <a:pt x="34" y="53"/>
                    </a:cubicBezTo>
                    <a:cubicBezTo>
                      <a:pt x="34" y="52"/>
                      <a:pt x="34" y="51"/>
                      <a:pt x="35" y="51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20" y="51"/>
                      <a:pt x="20" y="51"/>
                      <a:pt x="20" y="51"/>
                    </a:cubicBezTo>
                    <a:cubicBezTo>
                      <a:pt x="20" y="51"/>
                      <a:pt x="21" y="52"/>
                      <a:pt x="20" y="53"/>
                    </a:cubicBezTo>
                    <a:cubicBezTo>
                      <a:pt x="20" y="54"/>
                      <a:pt x="19" y="55"/>
                      <a:pt x="18" y="55"/>
                    </a:cubicBezTo>
                    <a:cubicBezTo>
                      <a:pt x="2" y="55"/>
                      <a:pt x="2" y="55"/>
                      <a:pt x="2" y="55"/>
                    </a:cubicBezTo>
                    <a:cubicBezTo>
                      <a:pt x="1" y="55"/>
                      <a:pt x="0" y="54"/>
                      <a:pt x="0" y="52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1" y="34"/>
                    </a:cubicBezTo>
                    <a:cubicBezTo>
                      <a:pt x="2" y="34"/>
                      <a:pt x="3" y="34"/>
                      <a:pt x="4" y="35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4" y="20"/>
                      <a:pt x="4" y="20"/>
                      <a:pt x="4" y="20"/>
                    </a:cubicBezTo>
                    <a:cubicBezTo>
                      <a:pt x="3" y="20"/>
                      <a:pt x="3" y="20"/>
                      <a:pt x="2" y="20"/>
                    </a:cubicBezTo>
                    <a:cubicBezTo>
                      <a:pt x="2" y="20"/>
                      <a:pt x="1" y="20"/>
                      <a:pt x="1" y="20"/>
                    </a:cubicBezTo>
                    <a:cubicBezTo>
                      <a:pt x="0" y="20"/>
                      <a:pt x="0" y="19"/>
                      <a:pt x="0" y="18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9" y="0"/>
                      <a:pt x="20" y="0"/>
                      <a:pt x="20" y="1"/>
                    </a:cubicBezTo>
                    <a:cubicBezTo>
                      <a:pt x="21" y="2"/>
                      <a:pt x="20" y="3"/>
                      <a:pt x="20" y="4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40" y="9"/>
                      <a:pt x="40" y="9"/>
                      <a:pt x="40" y="9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4" y="3"/>
                      <a:pt x="34" y="2"/>
                      <a:pt x="34" y="1"/>
                    </a:cubicBezTo>
                    <a:cubicBezTo>
                      <a:pt x="35" y="0"/>
                      <a:pt x="35" y="0"/>
                      <a:pt x="36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4" y="0"/>
                      <a:pt x="55" y="1"/>
                      <a:pt x="55" y="2"/>
                    </a:cubicBezTo>
                    <a:cubicBezTo>
                      <a:pt x="55" y="18"/>
                      <a:pt x="55" y="18"/>
                      <a:pt x="55" y="18"/>
                    </a:cubicBezTo>
                    <a:cubicBezTo>
                      <a:pt x="55" y="19"/>
                      <a:pt x="54" y="20"/>
                      <a:pt x="53" y="20"/>
                    </a:cubicBezTo>
                    <a:cubicBezTo>
                      <a:pt x="53" y="20"/>
                      <a:pt x="53" y="20"/>
                      <a:pt x="52" y="20"/>
                    </a:cubicBezTo>
                    <a:cubicBezTo>
                      <a:pt x="52" y="20"/>
                      <a:pt x="51" y="20"/>
                      <a:pt x="51" y="20"/>
                    </a:cubicBezTo>
                    <a:cubicBezTo>
                      <a:pt x="46" y="14"/>
                      <a:pt x="46" y="14"/>
                      <a:pt x="46" y="14"/>
                    </a:cubicBezTo>
                    <a:lnTo>
                      <a:pt x="33" y="27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6" name="işļîḑè">
              <a:extLst>
                <a:ext uri="{FF2B5EF4-FFF2-40B4-BE49-F238E27FC236}">
                  <a16:creationId xmlns:a16="http://schemas.microsoft.com/office/drawing/2014/main" id="{39340196-E1AA-4B49-976A-BF366BB2B662}"/>
                </a:ext>
              </a:extLst>
            </p:cNvPr>
            <p:cNvSpPr/>
            <p:nvPr/>
          </p:nvSpPr>
          <p:spPr bwMode="auto">
            <a:xfrm>
              <a:off x="8701729" y="4776923"/>
              <a:ext cx="2817172" cy="5573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dirty="0"/>
                <a:t>Enroll in/View waitlist</a:t>
              </a:r>
            </a:p>
          </p:txBody>
        </p:sp>
        <p:sp>
          <p:nvSpPr>
            <p:cNvPr id="27" name="îSļíďê">
              <a:extLst>
                <a:ext uri="{FF2B5EF4-FFF2-40B4-BE49-F238E27FC236}">
                  <a16:creationId xmlns:a16="http://schemas.microsoft.com/office/drawing/2014/main" id="{4D5C24C6-4DD0-4193-AD42-019C1134797B}"/>
                </a:ext>
              </a:extLst>
            </p:cNvPr>
            <p:cNvSpPr txBox="1"/>
            <p:nvPr/>
          </p:nvSpPr>
          <p:spPr bwMode="auto">
            <a:xfrm>
              <a:off x="9410837" y="4389325"/>
              <a:ext cx="2108063" cy="387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DLC 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7788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zh-CN" sz="6000" dirty="0"/>
              <a:t>Thanks!</a:t>
            </a:r>
            <a:endParaRPr lang="zh-CN" altLang="en-US" sz="4800" b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"/>
          </p:nvPr>
        </p:nvSpPr>
        <p:spPr>
          <a:xfrm>
            <a:off x="6294212" y="3486125"/>
            <a:ext cx="4482645" cy="626505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Questions?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0946A5F7-F537-4434-9DF0-6849E234EDA4}"/>
              </a:ext>
            </a:extLst>
          </p:cNvPr>
          <p:cNvCxnSpPr>
            <a:cxnSpLocks/>
          </p:cNvCxnSpPr>
          <p:nvPr/>
        </p:nvCxnSpPr>
        <p:spPr>
          <a:xfrm>
            <a:off x="6207126" y="2127252"/>
            <a:ext cx="531336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1F408655-7B16-4C36-8089-D73A62DE8A3B}"/>
              </a:ext>
            </a:extLst>
          </p:cNvPr>
          <p:cNvCxnSpPr>
            <a:cxnSpLocks/>
          </p:cNvCxnSpPr>
          <p:nvPr/>
        </p:nvCxnSpPr>
        <p:spPr>
          <a:xfrm>
            <a:off x="6207126" y="4112630"/>
            <a:ext cx="531336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0fb470e5-1029-42ce-833c-e9373f9ba9bf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642C52E-6E86-4BBE-ACE6-CA73E371848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-930109" y="1051361"/>
            <a:ext cx="12450597" cy="4778319"/>
            <a:chOff x="-930109" y="1051361"/>
            <a:chExt cx="12450597" cy="4778319"/>
          </a:xfrm>
        </p:grpSpPr>
        <p:grpSp>
          <p:nvGrpSpPr>
            <p:cNvPr id="6" name="ïṣľîde">
              <a:extLst>
                <a:ext uri="{FF2B5EF4-FFF2-40B4-BE49-F238E27FC236}">
                  <a16:creationId xmlns:a16="http://schemas.microsoft.com/office/drawing/2014/main" id="{933B65FF-A272-4A69-9A01-92D7C77CF829}"/>
                </a:ext>
              </a:extLst>
            </p:cNvPr>
            <p:cNvGrpSpPr/>
            <p:nvPr/>
          </p:nvGrpSpPr>
          <p:grpSpPr>
            <a:xfrm>
              <a:off x="-930109" y="1051361"/>
              <a:ext cx="2490640" cy="4778319"/>
              <a:chOff x="-930109" y="1051361"/>
              <a:chExt cx="2490640" cy="4778319"/>
            </a:xfrm>
          </p:grpSpPr>
          <p:sp>
            <p:nvSpPr>
              <p:cNvPr id="27" name="îSľïďe">
                <a:extLst>
                  <a:ext uri="{FF2B5EF4-FFF2-40B4-BE49-F238E27FC236}">
                    <a16:creationId xmlns:a16="http://schemas.microsoft.com/office/drawing/2014/main" id="{B19D50FC-1125-4ED9-B7D8-78BCBCE8C008}"/>
                  </a:ext>
                </a:extLst>
              </p:cNvPr>
              <p:cNvSpPr/>
              <p:nvPr/>
            </p:nvSpPr>
            <p:spPr bwMode="auto">
              <a:xfrm rot="13500000">
                <a:off x="-930105" y="3969472"/>
                <a:ext cx="1860208" cy="1860208"/>
              </a:xfrm>
              <a:custGeom>
                <a:avLst/>
                <a:gdLst>
                  <a:gd name="connsiteX0" fmla="*/ 0 w 2304255"/>
                  <a:gd name="connsiteY0" fmla="*/ 0 h 2304255"/>
                  <a:gd name="connsiteX1" fmla="*/ 2304255 w 2304255"/>
                  <a:gd name="connsiteY1" fmla="*/ 2304255 h 2304255"/>
                  <a:gd name="connsiteX2" fmla="*/ 0 w 2304255"/>
                  <a:gd name="connsiteY2" fmla="*/ 2304255 h 2304255"/>
                  <a:gd name="connsiteX3" fmla="*/ 0 w 2304255"/>
                  <a:gd name="connsiteY3" fmla="*/ 0 h 2304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4255" h="2304255">
                    <a:moveTo>
                      <a:pt x="0" y="0"/>
                    </a:moveTo>
                    <a:lnTo>
                      <a:pt x="2304255" y="2304255"/>
                    </a:lnTo>
                    <a:lnTo>
                      <a:pt x="0" y="2304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íṡļîḍe">
                <a:extLst>
                  <a:ext uri="{FF2B5EF4-FFF2-40B4-BE49-F238E27FC236}">
                    <a16:creationId xmlns:a16="http://schemas.microsoft.com/office/drawing/2014/main" id="{9361AAF3-CAD5-4F13-928C-BFE011AA4BDD}"/>
                  </a:ext>
                </a:extLst>
              </p:cNvPr>
              <p:cNvSpPr/>
              <p:nvPr/>
            </p:nvSpPr>
            <p:spPr bwMode="auto">
              <a:xfrm rot="2700000">
                <a:off x="-930109" y="1051361"/>
                <a:ext cx="1860208" cy="1860208"/>
              </a:xfrm>
              <a:custGeom>
                <a:avLst/>
                <a:gdLst>
                  <a:gd name="connsiteX0" fmla="*/ 0 w 1860208"/>
                  <a:gd name="connsiteY0" fmla="*/ 0 h 1860208"/>
                  <a:gd name="connsiteX1" fmla="*/ 1860208 w 1860208"/>
                  <a:gd name="connsiteY1" fmla="*/ 0 h 1860208"/>
                  <a:gd name="connsiteX2" fmla="*/ 1860208 w 1860208"/>
                  <a:gd name="connsiteY2" fmla="*/ 1860208 h 1860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60208" h="1860208">
                    <a:moveTo>
                      <a:pt x="0" y="0"/>
                    </a:moveTo>
                    <a:lnTo>
                      <a:pt x="1860208" y="0"/>
                    </a:lnTo>
                    <a:lnTo>
                      <a:pt x="1860208" y="1860208"/>
                    </a:ln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wrap="square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29" name="ïŝ1ïḋe">
                <a:extLst>
                  <a:ext uri="{FF2B5EF4-FFF2-40B4-BE49-F238E27FC236}">
                    <a16:creationId xmlns:a16="http://schemas.microsoft.com/office/drawing/2014/main" id="{97F43942-06F9-42D1-A7B5-43B69347F1AE}"/>
                  </a:ext>
                </a:extLst>
              </p:cNvPr>
              <p:cNvSpPr/>
              <p:nvPr/>
            </p:nvSpPr>
            <p:spPr bwMode="auto">
              <a:xfrm rot="5400000">
                <a:off x="-780266" y="2648735"/>
                <a:ext cx="3121063" cy="1560531"/>
              </a:xfrm>
              <a:custGeom>
                <a:avLst/>
                <a:gdLst>
                  <a:gd name="connsiteX0" fmla="*/ 2367656 w 4735313"/>
                  <a:gd name="connsiteY0" fmla="*/ 0 h 2367656"/>
                  <a:gd name="connsiteX1" fmla="*/ 4735313 w 4735313"/>
                  <a:gd name="connsiteY1" fmla="*/ 2367656 h 2367656"/>
                  <a:gd name="connsiteX2" fmla="*/ 3847062 w 4735313"/>
                  <a:gd name="connsiteY2" fmla="*/ 2367656 h 2367656"/>
                  <a:gd name="connsiteX3" fmla="*/ 2367656 w 4735313"/>
                  <a:gd name="connsiteY3" fmla="*/ 888250 h 2367656"/>
                  <a:gd name="connsiteX4" fmla="*/ 888250 w 4735313"/>
                  <a:gd name="connsiteY4" fmla="*/ 2367656 h 2367656"/>
                  <a:gd name="connsiteX5" fmla="*/ 0 w 4735313"/>
                  <a:gd name="connsiteY5" fmla="*/ 2367656 h 2367656"/>
                  <a:gd name="connsiteX6" fmla="*/ 2367656 w 4735313"/>
                  <a:gd name="connsiteY6" fmla="*/ 0 h 2367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35313" h="2367656">
                    <a:moveTo>
                      <a:pt x="2367656" y="0"/>
                    </a:moveTo>
                    <a:lnTo>
                      <a:pt x="4735313" y="2367656"/>
                    </a:lnTo>
                    <a:lnTo>
                      <a:pt x="3847062" y="2367656"/>
                    </a:lnTo>
                    <a:lnTo>
                      <a:pt x="2367656" y="888250"/>
                    </a:lnTo>
                    <a:lnTo>
                      <a:pt x="888250" y="2367656"/>
                    </a:lnTo>
                    <a:lnTo>
                      <a:pt x="0" y="2367656"/>
                    </a:lnTo>
                    <a:lnTo>
                      <a:pt x="2367656" y="0"/>
                    </a:lnTo>
                    <a:close/>
                  </a:path>
                </a:pathLst>
              </a:custGeom>
              <a:solidFill>
                <a:schemeClr val="tx2">
                  <a:alpha val="77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7" name="ïsḷíḑè">
              <a:extLst>
                <a:ext uri="{FF2B5EF4-FFF2-40B4-BE49-F238E27FC236}">
                  <a16:creationId xmlns:a16="http://schemas.microsoft.com/office/drawing/2014/main" id="{4F1A39D8-7570-4901-A3E5-473DAAB733E1}"/>
                </a:ext>
              </a:extLst>
            </p:cNvPr>
            <p:cNvSpPr/>
            <p:nvPr/>
          </p:nvSpPr>
          <p:spPr>
            <a:xfrm>
              <a:off x="1543012" y="2978855"/>
              <a:ext cx="3742988" cy="923330"/>
            </a:xfrm>
            <a:prstGeom prst="rect">
              <a:avLst/>
            </a:prstGeom>
          </p:spPr>
          <p:txBody>
            <a:bodyPr wrap="square" anchor="ctr" anchorCtr="1">
              <a:normAutofit/>
            </a:bodyPr>
            <a:lstStyle/>
            <a:p>
              <a:pPr algn="r"/>
              <a:r>
                <a:rPr lang="en-US" altLang="zh-CN" sz="5400" b="1" spc="300" dirty="0">
                  <a:solidFill>
                    <a:schemeClr val="tx2"/>
                  </a:solidFill>
                </a:rPr>
                <a:t>Intro</a:t>
              </a:r>
            </a:p>
          </p:txBody>
        </p:sp>
        <p:sp>
          <p:nvSpPr>
            <p:cNvPr id="8" name="i$ļïďe">
              <a:extLst>
                <a:ext uri="{FF2B5EF4-FFF2-40B4-BE49-F238E27FC236}">
                  <a16:creationId xmlns:a16="http://schemas.microsoft.com/office/drawing/2014/main" id="{A25DF563-5684-4357-AF66-64EBE7A7028F}"/>
                </a:ext>
              </a:extLst>
            </p:cNvPr>
            <p:cNvSpPr/>
            <p:nvPr/>
          </p:nvSpPr>
          <p:spPr>
            <a:xfrm>
              <a:off x="6276020" y="5029187"/>
              <a:ext cx="624349" cy="624349"/>
            </a:xfrm>
            <a:prstGeom prst="diamond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 fontScale="92500" lnSpcReduction="20000"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</a:p>
          </p:txBody>
        </p:sp>
        <p:sp>
          <p:nvSpPr>
            <p:cNvPr id="9" name="îṡ1íḑé">
              <a:extLst>
                <a:ext uri="{FF2B5EF4-FFF2-40B4-BE49-F238E27FC236}">
                  <a16:creationId xmlns:a16="http://schemas.microsoft.com/office/drawing/2014/main" id="{82BD5307-F3AD-4DE2-A6DA-7E8B6322ACC7}"/>
                </a:ext>
              </a:extLst>
            </p:cNvPr>
            <p:cNvSpPr/>
            <p:nvPr/>
          </p:nvSpPr>
          <p:spPr>
            <a:xfrm>
              <a:off x="6281459" y="4150611"/>
              <a:ext cx="624349" cy="624349"/>
            </a:xfrm>
            <a:prstGeom prst="diamon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 fontScale="92500" lnSpcReduction="20000"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sp>
          <p:nvSpPr>
            <p:cNvPr id="10" name="íśľíḍé">
              <a:extLst>
                <a:ext uri="{FF2B5EF4-FFF2-40B4-BE49-F238E27FC236}">
                  <a16:creationId xmlns:a16="http://schemas.microsoft.com/office/drawing/2014/main" id="{1AB55A3F-C86D-41AF-8780-3FA466C759D8}"/>
                </a:ext>
              </a:extLst>
            </p:cNvPr>
            <p:cNvSpPr/>
            <p:nvPr/>
          </p:nvSpPr>
          <p:spPr>
            <a:xfrm>
              <a:off x="6281459" y="3272035"/>
              <a:ext cx="624349" cy="624349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 fontScale="92500" lnSpcReduction="20000"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sp>
          <p:nvSpPr>
            <p:cNvPr id="11" name="ïşḻíḋê">
              <a:extLst>
                <a:ext uri="{FF2B5EF4-FFF2-40B4-BE49-F238E27FC236}">
                  <a16:creationId xmlns:a16="http://schemas.microsoft.com/office/drawing/2014/main" id="{F0E5BC8E-4AA2-4FC6-AEDE-48B8FAA4B9AC}"/>
                </a:ext>
              </a:extLst>
            </p:cNvPr>
            <p:cNvSpPr/>
            <p:nvPr/>
          </p:nvSpPr>
          <p:spPr>
            <a:xfrm>
              <a:off x="6281459" y="2393459"/>
              <a:ext cx="624349" cy="624349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 fontScale="92500" lnSpcReduction="20000"/>
            </a:bodyPr>
            <a:lstStyle/>
            <a:p>
              <a:pPr algn="ctr"/>
              <a:r>
                <a:rPr lang="en-US" altLang="zh-CN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sp>
          <p:nvSpPr>
            <p:cNvPr id="12" name="isḻïḋé">
              <a:extLst>
                <a:ext uri="{FF2B5EF4-FFF2-40B4-BE49-F238E27FC236}">
                  <a16:creationId xmlns:a16="http://schemas.microsoft.com/office/drawing/2014/main" id="{C0451A36-F8F9-4E68-9C14-18681989F54C}"/>
                </a:ext>
              </a:extLst>
            </p:cNvPr>
            <p:cNvSpPr/>
            <p:nvPr/>
          </p:nvSpPr>
          <p:spPr>
            <a:xfrm>
              <a:off x="6281461" y="1514883"/>
              <a:ext cx="624349" cy="624349"/>
            </a:xfrm>
            <a:prstGeom prst="diamond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000" tIns="46800" rIns="90000" bIns="46800" anchor="ctr">
              <a:normAutofit fontScale="92500" lnSpcReduction="20000"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sp>
          <p:nvSpPr>
            <p:cNvPr id="13" name="isļiḓé">
              <a:extLst>
                <a:ext uri="{FF2B5EF4-FFF2-40B4-BE49-F238E27FC236}">
                  <a16:creationId xmlns:a16="http://schemas.microsoft.com/office/drawing/2014/main" id="{14BE8420-7381-470B-AC29-3CB82B49C2D2}"/>
                </a:ext>
              </a:extLst>
            </p:cNvPr>
            <p:cNvSpPr txBox="1"/>
            <p:nvPr/>
          </p:nvSpPr>
          <p:spPr>
            <a:xfrm>
              <a:off x="6905844" y="5017678"/>
              <a:ext cx="3962574" cy="303981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en-US" altLang="zh-CN" sz="1600" b="1" dirty="0"/>
                <a:t>Questions?</a:t>
              </a:r>
              <a:endParaRPr lang="zh-CN" altLang="en-US" sz="1600" b="1" dirty="0"/>
            </a:p>
          </p:txBody>
        </p:sp>
        <p:sp>
          <p:nvSpPr>
            <p:cNvPr id="14" name="íśľíďe">
              <a:extLst>
                <a:ext uri="{FF2B5EF4-FFF2-40B4-BE49-F238E27FC236}">
                  <a16:creationId xmlns:a16="http://schemas.microsoft.com/office/drawing/2014/main" id="{889E92F7-69A5-441F-8629-BA0CBCAD9F45}"/>
                </a:ext>
              </a:extLst>
            </p:cNvPr>
            <p:cNvSpPr txBox="1"/>
            <p:nvPr/>
          </p:nvSpPr>
          <p:spPr>
            <a:xfrm>
              <a:off x="6905844" y="5321659"/>
              <a:ext cx="3962574" cy="320368"/>
            </a:xfrm>
            <a:prstGeom prst="rect">
              <a:avLst/>
            </a:prstGeom>
          </p:spPr>
          <p:txBody>
            <a:bodyPr vert="horz" wrap="square" lIns="90000" tIns="46800" rIns="90000" bIns="4680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endParaRPr lang="en-US" altLang="zh-CN" sz="1050" dirty="0"/>
            </a:p>
          </p:txBody>
        </p:sp>
        <p:sp>
          <p:nvSpPr>
            <p:cNvPr id="15" name="iṡ1íḑê">
              <a:extLst>
                <a:ext uri="{FF2B5EF4-FFF2-40B4-BE49-F238E27FC236}">
                  <a16:creationId xmlns:a16="http://schemas.microsoft.com/office/drawing/2014/main" id="{05F8F47E-A116-4434-A57F-D953A941B808}"/>
                </a:ext>
              </a:extLst>
            </p:cNvPr>
            <p:cNvSpPr txBox="1"/>
            <p:nvPr/>
          </p:nvSpPr>
          <p:spPr>
            <a:xfrm>
              <a:off x="6905844" y="4139102"/>
              <a:ext cx="3962574" cy="303981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92500" lnSpcReduction="10000"/>
            </a:bodyPr>
            <a:lstStyle/>
            <a:p>
              <a:r>
                <a:rPr lang="en-US" altLang="zh-CN" sz="1600" b="1" dirty="0"/>
                <a:t>D</a:t>
              </a:r>
              <a:r>
                <a:rPr lang="en" altLang="zh-CN" sz="1600" b="1" dirty="0" err="1"/>
                <a:t>emonstrat</a:t>
              </a:r>
              <a:r>
                <a:rPr lang="en-US" altLang="zh-CN" sz="1600" b="1" dirty="0"/>
                <a:t>ion</a:t>
              </a:r>
              <a:endParaRPr lang="zh-CN" altLang="en-US" sz="1600" b="1" dirty="0"/>
            </a:p>
          </p:txBody>
        </p:sp>
        <p:sp>
          <p:nvSpPr>
            <p:cNvPr id="16" name="ïṣḷiḑé">
              <a:extLst>
                <a:ext uri="{FF2B5EF4-FFF2-40B4-BE49-F238E27FC236}">
                  <a16:creationId xmlns:a16="http://schemas.microsoft.com/office/drawing/2014/main" id="{0418EEEE-E53D-41BF-8D2D-64DFC89A76FF}"/>
                </a:ext>
              </a:extLst>
            </p:cNvPr>
            <p:cNvSpPr txBox="1"/>
            <p:nvPr/>
          </p:nvSpPr>
          <p:spPr>
            <a:xfrm>
              <a:off x="6905844" y="4443083"/>
              <a:ext cx="3962574" cy="320368"/>
            </a:xfrm>
            <a:prstGeom prst="rect">
              <a:avLst/>
            </a:prstGeom>
          </p:spPr>
          <p:txBody>
            <a:bodyPr vert="horz" wrap="square" lIns="90000" tIns="46800" rIns="90000" bIns="4680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" altLang="zh-CN" sz="1000" dirty="0"/>
                <a:t>And also show the potential for future expansion.</a:t>
              </a:r>
              <a:endParaRPr lang="en-US" altLang="zh-CN" sz="1000" dirty="0"/>
            </a:p>
          </p:txBody>
        </p:sp>
        <p:sp>
          <p:nvSpPr>
            <p:cNvPr id="17" name="íşḻïďê">
              <a:extLst>
                <a:ext uri="{FF2B5EF4-FFF2-40B4-BE49-F238E27FC236}">
                  <a16:creationId xmlns:a16="http://schemas.microsoft.com/office/drawing/2014/main" id="{09C5B617-7E6A-4CFF-AD7F-0BDED1EE9FAA}"/>
                </a:ext>
              </a:extLst>
            </p:cNvPr>
            <p:cNvSpPr txBox="1"/>
            <p:nvPr/>
          </p:nvSpPr>
          <p:spPr>
            <a:xfrm>
              <a:off x="6905844" y="3260526"/>
              <a:ext cx="3962574" cy="303981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92500" lnSpcReduction="20000"/>
            </a:bodyPr>
            <a:lstStyle/>
            <a:p>
              <a:r>
                <a:rPr lang="en" altLang="zh-CN" b="1" dirty="0"/>
                <a:t>Design and </a:t>
              </a:r>
              <a:r>
                <a:rPr lang="en-US" altLang="zh-CN" b="1" dirty="0"/>
                <a:t>I</a:t>
              </a:r>
              <a:r>
                <a:rPr lang="en" altLang="zh-CN" b="1" dirty="0" err="1"/>
                <a:t>mplementation</a:t>
              </a:r>
              <a:endParaRPr lang="zh-CN" altLang="en-US" sz="1600" b="1" dirty="0"/>
            </a:p>
          </p:txBody>
        </p:sp>
        <p:sp>
          <p:nvSpPr>
            <p:cNvPr id="18" name="íṧ1íḋè">
              <a:extLst>
                <a:ext uri="{FF2B5EF4-FFF2-40B4-BE49-F238E27FC236}">
                  <a16:creationId xmlns:a16="http://schemas.microsoft.com/office/drawing/2014/main" id="{D1F5375C-1DAD-43E9-AAF5-2E34C94F3348}"/>
                </a:ext>
              </a:extLst>
            </p:cNvPr>
            <p:cNvSpPr txBox="1"/>
            <p:nvPr/>
          </p:nvSpPr>
          <p:spPr>
            <a:xfrm>
              <a:off x="6905844" y="3564507"/>
              <a:ext cx="3962574" cy="320368"/>
            </a:xfrm>
            <a:prstGeom prst="rect">
              <a:avLst/>
            </a:prstGeom>
          </p:spPr>
          <p:txBody>
            <a:bodyPr vert="horz" wrap="square" lIns="90000" tIns="46800" rIns="90000" bIns="4680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" altLang="zh-CN" sz="1000" dirty="0"/>
                <a:t>Technical details</a:t>
              </a:r>
              <a:endParaRPr lang="en-US" altLang="zh-CN" sz="1000" dirty="0"/>
            </a:p>
          </p:txBody>
        </p:sp>
        <p:sp>
          <p:nvSpPr>
            <p:cNvPr id="19" name="iśļîďe">
              <a:extLst>
                <a:ext uri="{FF2B5EF4-FFF2-40B4-BE49-F238E27FC236}">
                  <a16:creationId xmlns:a16="http://schemas.microsoft.com/office/drawing/2014/main" id="{176089DB-693D-4D37-A433-1F6BA8DEFCFF}"/>
                </a:ext>
              </a:extLst>
            </p:cNvPr>
            <p:cNvSpPr txBox="1"/>
            <p:nvPr/>
          </p:nvSpPr>
          <p:spPr>
            <a:xfrm>
              <a:off x="6905844" y="2381950"/>
              <a:ext cx="3962574" cy="303981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92500" lnSpcReduction="20000"/>
            </a:bodyPr>
            <a:lstStyle/>
            <a:p>
              <a:r>
                <a:rPr lang="en-US" altLang="zh-CN" b="1" dirty="0"/>
                <a:t>S</a:t>
              </a:r>
              <a:r>
                <a:rPr lang="en" altLang="zh-CN" b="1" dirty="0" err="1"/>
                <a:t>cenario</a:t>
              </a:r>
              <a:endParaRPr lang="zh-CN" altLang="en-US" sz="1600" b="1" dirty="0"/>
            </a:p>
          </p:txBody>
        </p:sp>
        <p:sp>
          <p:nvSpPr>
            <p:cNvPr id="20" name="iṣ1ïḋê">
              <a:extLst>
                <a:ext uri="{FF2B5EF4-FFF2-40B4-BE49-F238E27FC236}">
                  <a16:creationId xmlns:a16="http://schemas.microsoft.com/office/drawing/2014/main" id="{30C1C854-FD0E-4183-9705-F4C24B458771}"/>
                </a:ext>
              </a:extLst>
            </p:cNvPr>
            <p:cNvSpPr txBox="1"/>
            <p:nvPr/>
          </p:nvSpPr>
          <p:spPr>
            <a:xfrm>
              <a:off x="6905844" y="2685931"/>
              <a:ext cx="3962574" cy="320368"/>
            </a:xfrm>
            <a:prstGeom prst="rect">
              <a:avLst/>
            </a:prstGeom>
          </p:spPr>
          <p:txBody>
            <a:bodyPr vert="horz" wrap="square" lIns="90000" tIns="46800" rIns="90000" bIns="4680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000" dirty="0"/>
                <a:t>H</a:t>
              </a:r>
              <a:r>
                <a:rPr lang="en" altLang="zh-CN" sz="1000" dirty="0"/>
                <a:t>ow users interact with our system</a:t>
              </a:r>
              <a:endParaRPr lang="en-US" altLang="zh-CN" sz="1000" dirty="0"/>
            </a:p>
          </p:txBody>
        </p:sp>
        <p:sp>
          <p:nvSpPr>
            <p:cNvPr id="21" name="îṧļïďé">
              <a:extLst>
                <a:ext uri="{FF2B5EF4-FFF2-40B4-BE49-F238E27FC236}">
                  <a16:creationId xmlns:a16="http://schemas.microsoft.com/office/drawing/2014/main" id="{6C45C575-63D3-4FAE-AD19-9A503AADE65D}"/>
                </a:ext>
              </a:extLst>
            </p:cNvPr>
            <p:cNvSpPr txBox="1"/>
            <p:nvPr/>
          </p:nvSpPr>
          <p:spPr>
            <a:xfrm>
              <a:off x="6905844" y="1503374"/>
              <a:ext cx="3962574" cy="303981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 fontScale="92500" lnSpcReduction="20000"/>
            </a:bodyPr>
            <a:lstStyle/>
            <a:p>
              <a:r>
                <a:rPr lang="en" altLang="zh-CN" b="1" dirty="0"/>
                <a:t>Overview</a:t>
              </a:r>
              <a:endParaRPr lang="zh-CN" altLang="en-US" sz="1600" b="1" dirty="0"/>
            </a:p>
          </p:txBody>
        </p:sp>
        <p:sp>
          <p:nvSpPr>
            <p:cNvPr id="22" name="işļïḑê">
              <a:extLst>
                <a:ext uri="{FF2B5EF4-FFF2-40B4-BE49-F238E27FC236}">
                  <a16:creationId xmlns:a16="http://schemas.microsoft.com/office/drawing/2014/main" id="{74478B70-EA34-4DA2-A4B7-2043B716C17C}"/>
                </a:ext>
              </a:extLst>
            </p:cNvPr>
            <p:cNvSpPr txBox="1"/>
            <p:nvPr/>
          </p:nvSpPr>
          <p:spPr>
            <a:xfrm>
              <a:off x="6905844" y="1807355"/>
              <a:ext cx="3962574" cy="320368"/>
            </a:xfrm>
            <a:prstGeom prst="rect">
              <a:avLst/>
            </a:prstGeom>
          </p:spPr>
          <p:txBody>
            <a:bodyPr vert="horz" wrap="square" lIns="90000" tIns="46800" rIns="90000" bIns="46800" anchor="ctr" anchorCtr="0">
              <a:normAutofit fontScale="55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en" altLang="zh-CN" dirty="0"/>
                <a:t>Brief overview of the project, and a clear definition of target users</a:t>
              </a:r>
              <a:endParaRPr lang="en-US" altLang="zh-CN" sz="1050" dirty="0"/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0E32E640-B6ED-4EFE-957A-AAD95DCF3AAB}"/>
                </a:ext>
              </a:extLst>
            </p:cNvPr>
            <p:cNvCxnSpPr/>
            <p:nvPr/>
          </p:nvCxnSpPr>
          <p:spPr>
            <a:xfrm>
              <a:off x="6951000" y="2214000"/>
              <a:ext cx="4569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E9E2D5EA-51F3-4E72-84C3-3CE94BF2E84E}"/>
                </a:ext>
              </a:extLst>
            </p:cNvPr>
            <p:cNvCxnSpPr/>
            <p:nvPr/>
          </p:nvCxnSpPr>
          <p:spPr>
            <a:xfrm>
              <a:off x="6951000" y="3137925"/>
              <a:ext cx="4569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7836C54C-28CC-4860-AF9D-44ABB7440248}"/>
                </a:ext>
              </a:extLst>
            </p:cNvPr>
            <p:cNvCxnSpPr/>
            <p:nvPr/>
          </p:nvCxnSpPr>
          <p:spPr>
            <a:xfrm>
              <a:off x="6951000" y="4061850"/>
              <a:ext cx="4569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C5F81125-8A12-4887-9236-8B5ADD3E6237}"/>
                </a:ext>
              </a:extLst>
            </p:cNvPr>
            <p:cNvCxnSpPr/>
            <p:nvPr/>
          </p:nvCxnSpPr>
          <p:spPr>
            <a:xfrm>
              <a:off x="6951000" y="4919100"/>
              <a:ext cx="4569488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7818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2927838"/>
            <a:ext cx="10850564" cy="501162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" altLang="zh-CN" sz="4000" dirty="0"/>
              <a:t>Overview</a:t>
            </a:r>
            <a:endParaRPr lang="zh-CN" altLang="en-US" sz="32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3471999"/>
            <a:ext cx="10850564" cy="3309801"/>
          </a:xfrm>
        </p:spPr>
        <p:txBody>
          <a:bodyPr>
            <a:normAutofit fontScale="92500"/>
          </a:bodyPr>
          <a:lstStyle/>
          <a:p>
            <a:r>
              <a:rPr lang="en-US" altLang="zh-CN" sz="1800" dirty="0"/>
              <a:t>This project's aim is to create an interface to search for class reviews as well as manage students in a class. </a:t>
            </a:r>
          </a:p>
          <a:p>
            <a:r>
              <a:rPr lang="en-US" altLang="zh-CN" sz="1800" dirty="0"/>
              <a:t>There will be an administrator view to manage courses and reviews as well as a student view to search for courses for enrollment purposes and leave a review on courses. </a:t>
            </a:r>
          </a:p>
          <a:p>
            <a:r>
              <a:rPr lang="en-US" altLang="zh-CN" sz="1800" dirty="0"/>
              <a:t>In terms of entities represented in the </a:t>
            </a:r>
            <a:r>
              <a:rPr lang="en-US" altLang="zh-CN" sz="1800"/>
              <a:t>database there </a:t>
            </a:r>
            <a:r>
              <a:rPr lang="en-US" altLang="zh-CN" sz="1800" dirty="0"/>
              <a:t>are a few key ones. There is the main course, which represents a unique course based on the time, location, and instructor. </a:t>
            </a:r>
          </a:p>
          <a:p>
            <a:r>
              <a:rPr lang="en-US" altLang="zh-CN" sz="1800" dirty="0"/>
              <a:t>In that same vein there is also a class type which represents whether the course is a lecture, recitation, lab or independent study. There is also an instructor model that represents an instructor, a student model which represents a student etc. Intent is to make the class and instructor data real but fake the reviews and students.</a:t>
            </a:r>
            <a:endParaRPr lang="zh-CN" altLang="zh-CN" sz="1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1E9CF6-0F70-4054-9DFD-318CB5370761}"/>
              </a:ext>
            </a:extLst>
          </p:cNvPr>
          <p:cNvSpPr txBox="1"/>
          <p:nvPr/>
        </p:nvSpPr>
        <p:spPr>
          <a:xfrm>
            <a:off x="10429874" y="2252306"/>
            <a:ext cx="886883" cy="117669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b="1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图片 112">
            <a:extLst>
              <a:ext uri="{FF2B5EF4-FFF2-40B4-BE49-F238E27FC236}">
                <a16:creationId xmlns:a16="http://schemas.microsoft.com/office/drawing/2014/main" id="{B1785451-0888-2044-BB8C-04ACCBC687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382" y="1"/>
            <a:ext cx="6858000" cy="6858000"/>
          </a:xfrm>
          <a:prstGeom prst="rect">
            <a:avLst/>
          </a:prstGeom>
          <a:effectLst>
            <a:outerShdw blurRad="165100" dist="38100" sx="101000" sy="101000" algn="l" rotWithShape="0">
              <a:prstClr val="black">
                <a:alpha val="20000"/>
              </a:prstClr>
            </a:outerShdw>
            <a:softEdge rad="88900"/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5A56F34-943B-4203-B6C6-2FF6C3A5B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3656" y="-117297"/>
            <a:ext cx="4803914" cy="965350"/>
          </a:xfrm>
        </p:spPr>
        <p:txBody>
          <a:bodyPr>
            <a:normAutofit/>
          </a:bodyPr>
          <a:lstStyle/>
          <a:p>
            <a:r>
              <a:rPr lang="en" altLang="zh-CN" sz="3600" dirty="0"/>
              <a:t>Target Users</a:t>
            </a:r>
            <a:endParaRPr lang="zh-CN" altLang="en-US" sz="3600" dirty="0"/>
          </a:p>
        </p:txBody>
      </p:sp>
      <p:grpSp>
        <p:nvGrpSpPr>
          <p:cNvPr id="5" name="4c536999-aee8-4c7f-a1f0-8894fd67c07b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CC1E2CB-F689-419A-8E2B-172784B06ED1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856044" y="1722082"/>
            <a:ext cx="9991575" cy="3995817"/>
            <a:chOff x="1528913" y="1512575"/>
            <a:chExt cx="9991575" cy="3995817"/>
          </a:xfrm>
        </p:grpSpPr>
        <p:grpSp>
          <p:nvGrpSpPr>
            <p:cNvPr id="6" name="îśḻiḓè">
              <a:extLst>
                <a:ext uri="{FF2B5EF4-FFF2-40B4-BE49-F238E27FC236}">
                  <a16:creationId xmlns:a16="http://schemas.microsoft.com/office/drawing/2014/main" id="{CAB66130-7608-439F-A53F-7BBAA44CFA2F}"/>
                </a:ext>
              </a:extLst>
            </p:cNvPr>
            <p:cNvGrpSpPr/>
            <p:nvPr/>
          </p:nvGrpSpPr>
          <p:grpSpPr>
            <a:xfrm>
              <a:off x="1528913" y="3711104"/>
              <a:ext cx="1552203" cy="754670"/>
              <a:chOff x="1598660" y="3708757"/>
              <a:chExt cx="1552203" cy="754670"/>
            </a:xfrm>
          </p:grpSpPr>
          <p:sp>
            <p:nvSpPr>
              <p:cNvPr id="74" name="íṥḷîdê">
                <a:extLst>
                  <a:ext uri="{FF2B5EF4-FFF2-40B4-BE49-F238E27FC236}">
                    <a16:creationId xmlns:a16="http://schemas.microsoft.com/office/drawing/2014/main" id="{21AD1E2B-473F-415C-9B46-B9B9E482B154}"/>
                  </a:ext>
                </a:extLst>
              </p:cNvPr>
              <p:cNvSpPr/>
              <p:nvPr/>
            </p:nvSpPr>
            <p:spPr bwMode="auto">
              <a:xfrm>
                <a:off x="1598660" y="3708757"/>
                <a:ext cx="3897" cy="10391"/>
              </a:xfrm>
              <a:custGeom>
                <a:avLst/>
                <a:gdLst>
                  <a:gd name="T0" fmla="*/ 4 w 20"/>
                  <a:gd name="T1" fmla="*/ 70 h 70"/>
                  <a:gd name="T2" fmla="*/ 0 w 20"/>
                  <a:gd name="T3" fmla="*/ 37 h 70"/>
                  <a:gd name="T4" fmla="*/ 20 w 20"/>
                  <a:gd name="T5" fmla="*/ 0 h 70"/>
                  <a:gd name="T6" fmla="*/ 17 w 20"/>
                  <a:gd name="T7" fmla="*/ 33 h 70"/>
                  <a:gd name="T8" fmla="*/ 4 w 20"/>
                  <a:gd name="T9" fmla="*/ 70 h 70"/>
                  <a:gd name="T10" fmla="*/ 4 w 20"/>
                  <a:gd name="T11" fmla="*/ 7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70">
                    <a:moveTo>
                      <a:pt x="4" y="70"/>
                    </a:moveTo>
                    <a:lnTo>
                      <a:pt x="0" y="37"/>
                    </a:lnTo>
                    <a:lnTo>
                      <a:pt x="20" y="0"/>
                    </a:lnTo>
                    <a:lnTo>
                      <a:pt x="17" y="33"/>
                    </a:lnTo>
                    <a:lnTo>
                      <a:pt x="4" y="70"/>
                    </a:lnTo>
                    <a:lnTo>
                      <a:pt x="4" y="70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175">
                <a:solidFill>
                  <a:schemeClr val="accent1">
                    <a:lumMod val="60000"/>
                    <a:lumOff val="4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5" name="îśḷïḍè">
                <a:extLst>
                  <a:ext uri="{FF2B5EF4-FFF2-40B4-BE49-F238E27FC236}">
                    <a16:creationId xmlns:a16="http://schemas.microsoft.com/office/drawing/2014/main" id="{F14261F0-788B-498E-9F87-04DF8BCE668E}"/>
                  </a:ext>
                </a:extLst>
              </p:cNvPr>
              <p:cNvSpPr/>
              <p:nvPr/>
            </p:nvSpPr>
            <p:spPr bwMode="auto">
              <a:xfrm>
                <a:off x="3127482" y="4447839"/>
                <a:ext cx="7793" cy="9093"/>
              </a:xfrm>
              <a:custGeom>
                <a:avLst/>
                <a:gdLst>
                  <a:gd name="T0" fmla="*/ 0 w 53"/>
                  <a:gd name="T1" fmla="*/ 46 h 57"/>
                  <a:gd name="T2" fmla="*/ 37 w 53"/>
                  <a:gd name="T3" fmla="*/ 57 h 57"/>
                  <a:gd name="T4" fmla="*/ 53 w 53"/>
                  <a:gd name="T5" fmla="*/ 23 h 57"/>
                  <a:gd name="T6" fmla="*/ 46 w 53"/>
                  <a:gd name="T7" fmla="*/ 0 h 57"/>
                  <a:gd name="T8" fmla="*/ 0 w 53"/>
                  <a:gd name="T9" fmla="*/ 46 h 57"/>
                  <a:gd name="T10" fmla="*/ 0 w 53"/>
                  <a:gd name="T11" fmla="*/ 46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57">
                    <a:moveTo>
                      <a:pt x="0" y="46"/>
                    </a:moveTo>
                    <a:lnTo>
                      <a:pt x="37" y="57"/>
                    </a:lnTo>
                    <a:lnTo>
                      <a:pt x="53" y="23"/>
                    </a:lnTo>
                    <a:lnTo>
                      <a:pt x="46" y="0"/>
                    </a:lnTo>
                    <a:lnTo>
                      <a:pt x="0" y="46"/>
                    </a:lnTo>
                    <a:lnTo>
                      <a:pt x="0" y="46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175">
                <a:solidFill>
                  <a:schemeClr val="accent1">
                    <a:lumMod val="60000"/>
                    <a:lumOff val="4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ïṣľíḍè">
                <a:extLst>
                  <a:ext uri="{FF2B5EF4-FFF2-40B4-BE49-F238E27FC236}">
                    <a16:creationId xmlns:a16="http://schemas.microsoft.com/office/drawing/2014/main" id="{9BDE14C3-C8C3-4702-90C1-B3078817AB62}"/>
                  </a:ext>
                </a:extLst>
              </p:cNvPr>
              <p:cNvSpPr/>
              <p:nvPr/>
            </p:nvSpPr>
            <p:spPr bwMode="auto">
              <a:xfrm>
                <a:off x="3137874" y="4446540"/>
                <a:ext cx="12989" cy="16887"/>
              </a:xfrm>
              <a:custGeom>
                <a:avLst/>
                <a:gdLst>
                  <a:gd name="T0" fmla="*/ 16 w 80"/>
                  <a:gd name="T1" fmla="*/ 18 h 105"/>
                  <a:gd name="T2" fmla="*/ 0 w 80"/>
                  <a:gd name="T3" fmla="*/ 53 h 105"/>
                  <a:gd name="T4" fmla="*/ 36 w 80"/>
                  <a:gd name="T5" fmla="*/ 63 h 105"/>
                  <a:gd name="T6" fmla="*/ 48 w 80"/>
                  <a:gd name="T7" fmla="*/ 105 h 105"/>
                  <a:gd name="T8" fmla="*/ 69 w 80"/>
                  <a:gd name="T9" fmla="*/ 97 h 105"/>
                  <a:gd name="T10" fmla="*/ 80 w 80"/>
                  <a:gd name="T11" fmla="*/ 46 h 105"/>
                  <a:gd name="T12" fmla="*/ 63 w 80"/>
                  <a:gd name="T13" fmla="*/ 27 h 105"/>
                  <a:gd name="T14" fmla="*/ 76 w 80"/>
                  <a:gd name="T15" fmla="*/ 0 h 105"/>
                  <a:gd name="T16" fmla="*/ 58 w 80"/>
                  <a:gd name="T17" fmla="*/ 6 h 105"/>
                  <a:gd name="T18" fmla="*/ 43 w 80"/>
                  <a:gd name="T19" fmla="*/ 20 h 105"/>
                  <a:gd name="T20" fmla="*/ 16 w 80"/>
                  <a:gd name="T21" fmla="*/ 18 h 105"/>
                  <a:gd name="T22" fmla="*/ 16 w 80"/>
                  <a:gd name="T23" fmla="*/ 18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0" h="105">
                    <a:moveTo>
                      <a:pt x="16" y="18"/>
                    </a:moveTo>
                    <a:lnTo>
                      <a:pt x="0" y="53"/>
                    </a:lnTo>
                    <a:lnTo>
                      <a:pt x="36" y="63"/>
                    </a:lnTo>
                    <a:lnTo>
                      <a:pt x="48" y="105"/>
                    </a:lnTo>
                    <a:lnTo>
                      <a:pt x="69" y="97"/>
                    </a:lnTo>
                    <a:lnTo>
                      <a:pt x="80" y="46"/>
                    </a:lnTo>
                    <a:lnTo>
                      <a:pt x="63" y="27"/>
                    </a:lnTo>
                    <a:lnTo>
                      <a:pt x="76" y="0"/>
                    </a:lnTo>
                    <a:lnTo>
                      <a:pt x="58" y="6"/>
                    </a:lnTo>
                    <a:lnTo>
                      <a:pt x="43" y="20"/>
                    </a:lnTo>
                    <a:lnTo>
                      <a:pt x="16" y="18"/>
                    </a:lnTo>
                    <a:lnTo>
                      <a:pt x="16" y="18"/>
                    </a:ln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</a:schemeClr>
              </a:solidFill>
              <a:ln w="3175">
                <a:solidFill>
                  <a:schemeClr val="accent1">
                    <a:lumMod val="60000"/>
                    <a:lumOff val="40000"/>
                  </a:schemeClr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iṧ1îdè">
              <a:extLst>
                <a:ext uri="{FF2B5EF4-FFF2-40B4-BE49-F238E27FC236}">
                  <a16:creationId xmlns:a16="http://schemas.microsoft.com/office/drawing/2014/main" id="{20685BD5-0BA6-46FD-809E-6BB593A5C88C}"/>
                </a:ext>
              </a:extLst>
            </p:cNvPr>
            <p:cNvGrpSpPr/>
            <p:nvPr/>
          </p:nvGrpSpPr>
          <p:grpSpPr>
            <a:xfrm>
              <a:off x="6572268" y="1635538"/>
              <a:ext cx="675000" cy="675005"/>
              <a:chOff x="7209746" y="4625007"/>
              <a:chExt cx="675000" cy="675005"/>
            </a:xfrm>
          </p:grpSpPr>
          <p:sp>
            <p:nvSpPr>
              <p:cNvPr id="30" name="islíďe">
                <a:extLst>
                  <a:ext uri="{FF2B5EF4-FFF2-40B4-BE49-F238E27FC236}">
                    <a16:creationId xmlns:a16="http://schemas.microsoft.com/office/drawing/2014/main" id="{B7C86CE7-5F57-49F4-85E8-9DAB00A208CC}"/>
                  </a:ext>
                </a:extLst>
              </p:cNvPr>
              <p:cNvSpPr/>
              <p:nvPr/>
            </p:nvSpPr>
            <p:spPr>
              <a:xfrm>
                <a:off x="7209746" y="4625007"/>
                <a:ext cx="675000" cy="675005"/>
              </a:xfrm>
              <a:prstGeom prst="ellipse">
                <a:avLst/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sliḍé">
                <a:extLst>
                  <a:ext uri="{FF2B5EF4-FFF2-40B4-BE49-F238E27FC236}">
                    <a16:creationId xmlns:a16="http://schemas.microsoft.com/office/drawing/2014/main" id="{80C13D91-980E-42D3-8C05-4D741E03BE97}"/>
                  </a:ext>
                </a:extLst>
              </p:cNvPr>
              <p:cNvSpPr/>
              <p:nvPr/>
            </p:nvSpPr>
            <p:spPr bwMode="auto">
              <a:xfrm>
                <a:off x="7375153" y="4798096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grpSp>
          <p:nvGrpSpPr>
            <p:cNvPr id="8" name="íṧ1ïḓè">
              <a:extLst>
                <a:ext uri="{FF2B5EF4-FFF2-40B4-BE49-F238E27FC236}">
                  <a16:creationId xmlns:a16="http://schemas.microsoft.com/office/drawing/2014/main" id="{D068C72F-94AF-4EAD-B28F-191B62ADC3FB}"/>
                </a:ext>
              </a:extLst>
            </p:cNvPr>
            <p:cNvGrpSpPr/>
            <p:nvPr/>
          </p:nvGrpSpPr>
          <p:grpSpPr>
            <a:xfrm>
              <a:off x="6557023" y="4119827"/>
              <a:ext cx="675000" cy="675005"/>
              <a:chOff x="7194501" y="5281521"/>
              <a:chExt cx="675000" cy="675005"/>
            </a:xfrm>
          </p:grpSpPr>
          <p:sp>
            <p:nvSpPr>
              <p:cNvPr id="28" name="ïṩ1ídè">
                <a:extLst>
                  <a:ext uri="{FF2B5EF4-FFF2-40B4-BE49-F238E27FC236}">
                    <a16:creationId xmlns:a16="http://schemas.microsoft.com/office/drawing/2014/main" id="{585E46B0-A6FA-449D-89A9-3A91211956F7}"/>
                  </a:ext>
                </a:extLst>
              </p:cNvPr>
              <p:cNvSpPr/>
              <p:nvPr/>
            </p:nvSpPr>
            <p:spPr>
              <a:xfrm>
                <a:off x="7194501" y="5281521"/>
                <a:ext cx="675000" cy="675005"/>
              </a:xfrm>
              <a:prstGeom prst="ellipse">
                <a:avLst/>
              </a:prstGeom>
              <a:solidFill>
                <a:schemeClr val="accent3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29" name="ísļïḋê">
                <a:extLst>
                  <a:ext uri="{FF2B5EF4-FFF2-40B4-BE49-F238E27FC236}">
                    <a16:creationId xmlns:a16="http://schemas.microsoft.com/office/drawing/2014/main" id="{2F44F445-ABB4-4D67-ACB9-78952E0C41DD}"/>
                  </a:ext>
                </a:extLst>
              </p:cNvPr>
              <p:cNvSpPr/>
              <p:nvPr/>
            </p:nvSpPr>
            <p:spPr bwMode="auto">
              <a:xfrm>
                <a:off x="7363774" y="5474100"/>
                <a:ext cx="344185" cy="337474"/>
              </a:xfrm>
              <a:custGeom>
                <a:avLst/>
                <a:gdLst>
                  <a:gd name="T0" fmla="*/ 1312 w 1990"/>
                  <a:gd name="T1" fmla="*/ 1552 h 1954"/>
                  <a:gd name="T2" fmla="*/ 291 w 1990"/>
                  <a:gd name="T3" fmla="*/ 1746 h 1954"/>
                  <a:gd name="T4" fmla="*/ 0 w 1990"/>
                  <a:gd name="T5" fmla="*/ 540 h 1954"/>
                  <a:gd name="T6" fmla="*/ 515 w 1990"/>
                  <a:gd name="T7" fmla="*/ 249 h 1954"/>
                  <a:gd name="T8" fmla="*/ 1205 w 1990"/>
                  <a:gd name="T9" fmla="*/ 0 h 1954"/>
                  <a:gd name="T10" fmla="*/ 1496 w 1990"/>
                  <a:gd name="T11" fmla="*/ 489 h 1954"/>
                  <a:gd name="T12" fmla="*/ 1413 w 1990"/>
                  <a:gd name="T13" fmla="*/ 291 h 1954"/>
                  <a:gd name="T14" fmla="*/ 802 w 1990"/>
                  <a:gd name="T15" fmla="*/ 83 h 1954"/>
                  <a:gd name="T16" fmla="*/ 1039 w 1990"/>
                  <a:gd name="T17" fmla="*/ 249 h 1954"/>
                  <a:gd name="T18" fmla="*/ 1243 w 1990"/>
                  <a:gd name="T19" fmla="*/ 499 h 1954"/>
                  <a:gd name="T20" fmla="*/ 291 w 1990"/>
                  <a:gd name="T21" fmla="*/ 333 h 1954"/>
                  <a:gd name="T22" fmla="*/ 83 w 1990"/>
                  <a:gd name="T23" fmla="*/ 1455 h 1954"/>
                  <a:gd name="T24" fmla="*/ 1039 w 1990"/>
                  <a:gd name="T25" fmla="*/ 1663 h 1954"/>
                  <a:gd name="T26" fmla="*/ 1641 w 1990"/>
                  <a:gd name="T27" fmla="*/ 1453 h 1954"/>
                  <a:gd name="T28" fmla="*/ 1138 w 1990"/>
                  <a:gd name="T29" fmla="*/ 583 h 1954"/>
                  <a:gd name="T30" fmla="*/ 1641 w 1990"/>
                  <a:gd name="T31" fmla="*/ 1453 h 1954"/>
                  <a:gd name="T32" fmla="*/ 1752 w 1990"/>
                  <a:gd name="T33" fmla="*/ 809 h 1954"/>
                  <a:gd name="T34" fmla="*/ 1026 w 1990"/>
                  <a:gd name="T35" fmla="*/ 1228 h 1954"/>
                  <a:gd name="T36" fmla="*/ 1767 w 1990"/>
                  <a:gd name="T37" fmla="*/ 1422 h 1954"/>
                  <a:gd name="T38" fmla="*/ 1717 w 1990"/>
                  <a:gd name="T39" fmla="*/ 1835 h 1954"/>
                  <a:gd name="T40" fmla="*/ 1767 w 1990"/>
                  <a:gd name="T41" fmla="*/ 1422 h 1954"/>
                  <a:gd name="T42" fmla="*/ 1739 w 1990"/>
                  <a:gd name="T43" fmla="*/ 1874 h 1954"/>
                  <a:gd name="T44" fmla="*/ 1956 w 1990"/>
                  <a:gd name="T45" fmla="*/ 1749 h 1954"/>
                  <a:gd name="T46" fmla="*/ 249 w 1990"/>
                  <a:gd name="T47" fmla="*/ 551 h 1954"/>
                  <a:gd name="T48" fmla="*/ 803 w 1990"/>
                  <a:gd name="T49" fmla="*/ 613 h 1954"/>
                  <a:gd name="T50" fmla="*/ 675 w 1990"/>
                  <a:gd name="T51" fmla="*/ 828 h 1954"/>
                  <a:gd name="T52" fmla="*/ 249 w 1990"/>
                  <a:gd name="T53" fmla="*/ 890 h 1954"/>
                  <a:gd name="T54" fmla="*/ 675 w 1990"/>
                  <a:gd name="T55" fmla="*/ 828 h 1954"/>
                  <a:gd name="T56" fmla="*/ 675 w 1990"/>
                  <a:gd name="T57" fmla="*/ 1167 h 1954"/>
                  <a:gd name="T58" fmla="*/ 249 w 1990"/>
                  <a:gd name="T59" fmla="*/ 1105 h 1954"/>
                  <a:gd name="T60" fmla="*/ 249 w 1990"/>
                  <a:gd name="T61" fmla="*/ 1444 h 1954"/>
                  <a:gd name="T62" fmla="*/ 803 w 1990"/>
                  <a:gd name="T63" fmla="*/ 1382 h 1954"/>
                  <a:gd name="T64" fmla="*/ 249 w 1990"/>
                  <a:gd name="T65" fmla="*/ 1444 h 1954"/>
                  <a:gd name="T66" fmla="*/ 1179 w 1990"/>
                  <a:gd name="T67" fmla="*/ 961 h 1954"/>
                  <a:gd name="T68" fmla="*/ 1300 w 1990"/>
                  <a:gd name="T69" fmla="*/ 1219 h 1954"/>
                  <a:gd name="T70" fmla="*/ 1604 w 1990"/>
                  <a:gd name="T71" fmla="*/ 858 h 1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90" h="1954">
                    <a:moveTo>
                      <a:pt x="1231" y="1534"/>
                    </a:moveTo>
                    <a:cubicBezTo>
                      <a:pt x="1258" y="1542"/>
                      <a:pt x="1285" y="1548"/>
                      <a:pt x="1312" y="1552"/>
                    </a:cubicBezTo>
                    <a:cubicBezTo>
                      <a:pt x="1272" y="1665"/>
                      <a:pt x="1165" y="1746"/>
                      <a:pt x="1039" y="1746"/>
                    </a:cubicBezTo>
                    <a:lnTo>
                      <a:pt x="291" y="1746"/>
                    </a:lnTo>
                    <a:cubicBezTo>
                      <a:pt x="131" y="1746"/>
                      <a:pt x="0" y="1615"/>
                      <a:pt x="0" y="1455"/>
                    </a:cubicBezTo>
                    <a:lnTo>
                      <a:pt x="0" y="540"/>
                    </a:lnTo>
                    <a:cubicBezTo>
                      <a:pt x="0" y="380"/>
                      <a:pt x="131" y="249"/>
                      <a:pt x="291" y="249"/>
                    </a:cubicBezTo>
                    <a:lnTo>
                      <a:pt x="515" y="249"/>
                    </a:lnTo>
                    <a:cubicBezTo>
                      <a:pt x="535" y="109"/>
                      <a:pt x="656" y="0"/>
                      <a:pt x="802" y="0"/>
                    </a:cubicBezTo>
                    <a:lnTo>
                      <a:pt x="1205" y="0"/>
                    </a:lnTo>
                    <a:cubicBezTo>
                      <a:pt x="1366" y="0"/>
                      <a:pt x="1496" y="131"/>
                      <a:pt x="1496" y="291"/>
                    </a:cubicBezTo>
                    <a:lnTo>
                      <a:pt x="1496" y="489"/>
                    </a:lnTo>
                    <a:cubicBezTo>
                      <a:pt x="1469" y="484"/>
                      <a:pt x="1441" y="480"/>
                      <a:pt x="1413" y="479"/>
                    </a:cubicBezTo>
                    <a:lnTo>
                      <a:pt x="1413" y="291"/>
                    </a:lnTo>
                    <a:cubicBezTo>
                      <a:pt x="1413" y="176"/>
                      <a:pt x="1320" y="83"/>
                      <a:pt x="1205" y="83"/>
                    </a:cubicBezTo>
                    <a:lnTo>
                      <a:pt x="802" y="83"/>
                    </a:lnTo>
                    <a:cubicBezTo>
                      <a:pt x="701" y="83"/>
                      <a:pt x="617" y="155"/>
                      <a:pt x="598" y="249"/>
                    </a:cubicBezTo>
                    <a:lnTo>
                      <a:pt x="1039" y="249"/>
                    </a:lnTo>
                    <a:cubicBezTo>
                      <a:pt x="1180" y="249"/>
                      <a:pt x="1297" y="349"/>
                      <a:pt x="1324" y="482"/>
                    </a:cubicBezTo>
                    <a:cubicBezTo>
                      <a:pt x="1297" y="485"/>
                      <a:pt x="1270" y="491"/>
                      <a:pt x="1243" y="499"/>
                    </a:cubicBezTo>
                    <a:cubicBezTo>
                      <a:pt x="1224" y="404"/>
                      <a:pt x="1140" y="333"/>
                      <a:pt x="1039" y="333"/>
                    </a:cubicBezTo>
                    <a:lnTo>
                      <a:pt x="291" y="333"/>
                    </a:lnTo>
                    <a:cubicBezTo>
                      <a:pt x="177" y="333"/>
                      <a:pt x="83" y="426"/>
                      <a:pt x="83" y="540"/>
                    </a:cubicBezTo>
                    <a:lnTo>
                      <a:pt x="83" y="1455"/>
                    </a:lnTo>
                    <a:cubicBezTo>
                      <a:pt x="83" y="1569"/>
                      <a:pt x="177" y="1663"/>
                      <a:pt x="291" y="1663"/>
                    </a:cubicBezTo>
                    <a:lnTo>
                      <a:pt x="1039" y="1663"/>
                    </a:lnTo>
                    <a:cubicBezTo>
                      <a:pt x="1126" y="1663"/>
                      <a:pt x="1200" y="1609"/>
                      <a:pt x="1231" y="1534"/>
                    </a:cubicBezTo>
                    <a:close/>
                    <a:moveTo>
                      <a:pt x="1641" y="1453"/>
                    </a:moveTo>
                    <a:cubicBezTo>
                      <a:pt x="1401" y="1591"/>
                      <a:pt x="1093" y="1509"/>
                      <a:pt x="955" y="1269"/>
                    </a:cubicBezTo>
                    <a:cubicBezTo>
                      <a:pt x="816" y="1029"/>
                      <a:pt x="899" y="722"/>
                      <a:pt x="1138" y="583"/>
                    </a:cubicBezTo>
                    <a:cubicBezTo>
                      <a:pt x="1378" y="445"/>
                      <a:pt x="1686" y="527"/>
                      <a:pt x="1824" y="767"/>
                    </a:cubicBezTo>
                    <a:cubicBezTo>
                      <a:pt x="1963" y="1007"/>
                      <a:pt x="1880" y="1314"/>
                      <a:pt x="1641" y="1453"/>
                    </a:cubicBezTo>
                    <a:close/>
                    <a:moveTo>
                      <a:pt x="1599" y="1381"/>
                    </a:moveTo>
                    <a:cubicBezTo>
                      <a:pt x="1799" y="1266"/>
                      <a:pt x="1868" y="1009"/>
                      <a:pt x="1752" y="809"/>
                    </a:cubicBezTo>
                    <a:cubicBezTo>
                      <a:pt x="1637" y="608"/>
                      <a:pt x="1380" y="539"/>
                      <a:pt x="1180" y="655"/>
                    </a:cubicBezTo>
                    <a:cubicBezTo>
                      <a:pt x="980" y="771"/>
                      <a:pt x="911" y="1027"/>
                      <a:pt x="1026" y="1228"/>
                    </a:cubicBezTo>
                    <a:cubicBezTo>
                      <a:pt x="1142" y="1428"/>
                      <a:pt x="1399" y="1497"/>
                      <a:pt x="1599" y="1381"/>
                    </a:cubicBezTo>
                    <a:close/>
                    <a:moveTo>
                      <a:pt x="1767" y="1422"/>
                    </a:moveTo>
                    <a:lnTo>
                      <a:pt x="1551" y="1547"/>
                    </a:lnTo>
                    <a:lnTo>
                      <a:pt x="1717" y="1835"/>
                    </a:lnTo>
                    <a:lnTo>
                      <a:pt x="1933" y="1710"/>
                    </a:lnTo>
                    <a:lnTo>
                      <a:pt x="1767" y="1422"/>
                    </a:lnTo>
                    <a:close/>
                    <a:moveTo>
                      <a:pt x="1956" y="1749"/>
                    </a:moveTo>
                    <a:lnTo>
                      <a:pt x="1739" y="1874"/>
                    </a:lnTo>
                    <a:cubicBezTo>
                      <a:pt x="1774" y="1934"/>
                      <a:pt x="1850" y="1954"/>
                      <a:pt x="1910" y="1919"/>
                    </a:cubicBezTo>
                    <a:cubicBezTo>
                      <a:pt x="1969" y="1885"/>
                      <a:pt x="1990" y="1809"/>
                      <a:pt x="1956" y="1749"/>
                    </a:cubicBezTo>
                    <a:close/>
                    <a:moveTo>
                      <a:pt x="803" y="551"/>
                    </a:moveTo>
                    <a:lnTo>
                      <a:pt x="249" y="551"/>
                    </a:lnTo>
                    <a:lnTo>
                      <a:pt x="249" y="613"/>
                    </a:lnTo>
                    <a:lnTo>
                      <a:pt x="803" y="613"/>
                    </a:lnTo>
                    <a:lnTo>
                      <a:pt x="803" y="551"/>
                    </a:lnTo>
                    <a:close/>
                    <a:moveTo>
                      <a:pt x="675" y="828"/>
                    </a:moveTo>
                    <a:lnTo>
                      <a:pt x="249" y="828"/>
                    </a:lnTo>
                    <a:lnTo>
                      <a:pt x="249" y="890"/>
                    </a:lnTo>
                    <a:lnTo>
                      <a:pt x="675" y="890"/>
                    </a:lnTo>
                    <a:lnTo>
                      <a:pt x="675" y="828"/>
                    </a:lnTo>
                    <a:close/>
                    <a:moveTo>
                      <a:pt x="249" y="1167"/>
                    </a:moveTo>
                    <a:lnTo>
                      <a:pt x="675" y="1167"/>
                    </a:lnTo>
                    <a:lnTo>
                      <a:pt x="675" y="1105"/>
                    </a:lnTo>
                    <a:lnTo>
                      <a:pt x="249" y="1105"/>
                    </a:lnTo>
                    <a:lnTo>
                      <a:pt x="249" y="1167"/>
                    </a:lnTo>
                    <a:close/>
                    <a:moveTo>
                      <a:pt x="249" y="1444"/>
                    </a:moveTo>
                    <a:lnTo>
                      <a:pt x="803" y="1444"/>
                    </a:lnTo>
                    <a:lnTo>
                      <a:pt x="803" y="1382"/>
                    </a:lnTo>
                    <a:lnTo>
                      <a:pt x="249" y="1382"/>
                    </a:lnTo>
                    <a:lnTo>
                      <a:pt x="249" y="1444"/>
                    </a:lnTo>
                    <a:close/>
                    <a:moveTo>
                      <a:pt x="1308" y="1105"/>
                    </a:moveTo>
                    <a:lnTo>
                      <a:pt x="1179" y="961"/>
                    </a:lnTo>
                    <a:lnTo>
                      <a:pt x="1118" y="1017"/>
                    </a:lnTo>
                    <a:lnTo>
                      <a:pt x="1300" y="1219"/>
                    </a:lnTo>
                    <a:lnTo>
                      <a:pt x="1657" y="922"/>
                    </a:lnTo>
                    <a:lnTo>
                      <a:pt x="1604" y="858"/>
                    </a:lnTo>
                    <a:lnTo>
                      <a:pt x="1308" y="110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82B7CA7D-C548-4213-91D5-5E7136F8FE28}"/>
                </a:ext>
              </a:extLst>
            </p:cNvPr>
            <p:cNvCxnSpPr/>
            <p:nvPr/>
          </p:nvCxnSpPr>
          <p:spPr>
            <a:xfrm>
              <a:off x="6737675" y="3337621"/>
              <a:ext cx="4782813" cy="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肘形连接符 8">
              <a:extLst>
                <a:ext uri="{FF2B5EF4-FFF2-40B4-BE49-F238E27FC236}">
                  <a16:creationId xmlns:a16="http://schemas.microsoft.com/office/drawing/2014/main" id="{1F2F201E-5A43-48C5-B1CC-9636B56DF2C4}"/>
                </a:ext>
              </a:extLst>
            </p:cNvPr>
            <p:cNvCxnSpPr>
              <a:cxnSpLocks/>
              <a:stCxn id="19" idx="6"/>
            </p:cNvCxnSpPr>
            <p:nvPr/>
          </p:nvCxnSpPr>
          <p:spPr>
            <a:xfrm flipV="1">
              <a:off x="3267075" y="1999011"/>
              <a:ext cx="3305192" cy="1338610"/>
            </a:xfrm>
            <a:prstGeom prst="bentConnector3">
              <a:avLst>
                <a:gd name="adj1" fmla="val 49341"/>
              </a:avLst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肘形连接符 9">
              <a:extLst>
                <a:ext uri="{FF2B5EF4-FFF2-40B4-BE49-F238E27FC236}">
                  <a16:creationId xmlns:a16="http://schemas.microsoft.com/office/drawing/2014/main" id="{6AA2B658-FB2E-4061-8F17-E039DB68B8EA}"/>
                </a:ext>
              </a:extLst>
            </p:cNvPr>
            <p:cNvCxnSpPr>
              <a:cxnSpLocks/>
              <a:stCxn id="19" idx="6"/>
              <a:endCxn id="28" idx="2"/>
            </p:cNvCxnSpPr>
            <p:nvPr/>
          </p:nvCxnSpPr>
          <p:spPr>
            <a:xfrm>
              <a:off x="3267075" y="3337621"/>
              <a:ext cx="3289948" cy="1119709"/>
            </a:xfrm>
            <a:prstGeom prst="bentConnector3">
              <a:avLst>
                <a:gd name="adj1" fmla="val 49669"/>
              </a:avLst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iš1ïḋé">
              <a:extLst>
                <a:ext uri="{FF2B5EF4-FFF2-40B4-BE49-F238E27FC236}">
                  <a16:creationId xmlns:a16="http://schemas.microsoft.com/office/drawing/2014/main" id="{EFC51E1A-EAFC-4006-8512-9B029BDC0DB4}"/>
                </a:ext>
              </a:extLst>
            </p:cNvPr>
            <p:cNvSpPr/>
            <p:nvPr/>
          </p:nvSpPr>
          <p:spPr bwMode="auto">
            <a:xfrm>
              <a:off x="4784159" y="3229030"/>
              <a:ext cx="217181" cy="217181"/>
            </a:xfrm>
            <a:prstGeom prst="ellipse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grpSp>
          <p:nvGrpSpPr>
            <p:cNvPr id="15" name="iṩļïḍê">
              <a:extLst>
                <a:ext uri="{FF2B5EF4-FFF2-40B4-BE49-F238E27FC236}">
                  <a16:creationId xmlns:a16="http://schemas.microsoft.com/office/drawing/2014/main" id="{00439F1F-DDA3-4D90-8FC0-3DC95FF87467}"/>
                </a:ext>
              </a:extLst>
            </p:cNvPr>
            <p:cNvGrpSpPr/>
            <p:nvPr/>
          </p:nvGrpSpPr>
          <p:grpSpPr>
            <a:xfrm>
              <a:off x="7391574" y="1512575"/>
              <a:ext cx="4128914" cy="1485135"/>
              <a:chOff x="7391574" y="1512575"/>
              <a:chExt cx="4128914" cy="1485135"/>
            </a:xfrm>
          </p:grpSpPr>
          <p:sp>
            <p:nvSpPr>
              <p:cNvPr id="24" name="íśḻíďè">
                <a:extLst>
                  <a:ext uri="{FF2B5EF4-FFF2-40B4-BE49-F238E27FC236}">
                    <a16:creationId xmlns:a16="http://schemas.microsoft.com/office/drawing/2014/main" id="{074F1D0A-49E8-449D-8404-2BCDF2791610}"/>
                  </a:ext>
                </a:extLst>
              </p:cNvPr>
              <p:cNvSpPr txBox="1"/>
              <p:nvPr/>
            </p:nvSpPr>
            <p:spPr>
              <a:xfrm>
                <a:off x="7391574" y="2004681"/>
                <a:ext cx="4128914" cy="993029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>
                <a:norm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400" dirty="0"/>
                  <a:t>Find out the most popular course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zh-CN" sz="1400" dirty="0"/>
                  <a:t>Enroll into classes quickly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zh-CN" sz="1400" dirty="0"/>
                  <a:t>See what others thought of a class</a:t>
                </a:r>
              </a:p>
            </p:txBody>
          </p:sp>
          <p:sp>
            <p:nvSpPr>
              <p:cNvPr id="25" name="îṧḻîḍê">
                <a:extLst>
                  <a:ext uri="{FF2B5EF4-FFF2-40B4-BE49-F238E27FC236}">
                    <a16:creationId xmlns:a16="http://schemas.microsoft.com/office/drawing/2014/main" id="{A49B9CAE-7805-48D6-841A-24BFBBDF6303}"/>
                  </a:ext>
                </a:extLst>
              </p:cNvPr>
              <p:cNvSpPr txBox="1"/>
              <p:nvPr/>
            </p:nvSpPr>
            <p:spPr>
              <a:xfrm>
                <a:off x="7391574" y="1512575"/>
                <a:ext cx="4128914" cy="471820"/>
              </a:xfrm>
              <a:prstGeom prst="rect">
                <a:avLst/>
              </a:prstGeom>
              <a:noFill/>
            </p:spPr>
            <p:txBody>
              <a:bodyPr wrap="square" anchor="ctr">
                <a:normAutofit/>
              </a:bodyPr>
              <a:lstStyle/>
              <a:p>
                <a:r>
                  <a:rPr lang="en-US" altLang="zh-CN" sz="2400" b="1" dirty="0">
                    <a:solidFill>
                      <a:schemeClr val="accent1"/>
                    </a:solidFill>
                  </a:rPr>
                  <a:t>Current Student</a:t>
                </a:r>
              </a:p>
            </p:txBody>
          </p:sp>
        </p:grpSp>
        <p:grpSp>
          <p:nvGrpSpPr>
            <p:cNvPr id="16" name="iṣļïďê">
              <a:extLst>
                <a:ext uri="{FF2B5EF4-FFF2-40B4-BE49-F238E27FC236}">
                  <a16:creationId xmlns:a16="http://schemas.microsoft.com/office/drawing/2014/main" id="{31C0A4F3-2A90-46E1-AB8A-0F0C3153730D}"/>
                </a:ext>
              </a:extLst>
            </p:cNvPr>
            <p:cNvGrpSpPr/>
            <p:nvPr/>
          </p:nvGrpSpPr>
          <p:grpSpPr>
            <a:xfrm>
              <a:off x="7391574" y="3936932"/>
              <a:ext cx="4128914" cy="1571460"/>
              <a:chOff x="7391574" y="2081340"/>
              <a:chExt cx="4128914" cy="1571460"/>
            </a:xfrm>
          </p:grpSpPr>
          <p:sp>
            <p:nvSpPr>
              <p:cNvPr id="22" name="î$ḻíďé">
                <a:extLst>
                  <a:ext uri="{FF2B5EF4-FFF2-40B4-BE49-F238E27FC236}">
                    <a16:creationId xmlns:a16="http://schemas.microsoft.com/office/drawing/2014/main" id="{298ABF2D-C2D2-4298-AD4F-8E80C1685513}"/>
                  </a:ext>
                </a:extLst>
              </p:cNvPr>
              <p:cNvSpPr txBox="1"/>
              <p:nvPr/>
            </p:nvSpPr>
            <p:spPr>
              <a:xfrm>
                <a:off x="7391574" y="2659771"/>
                <a:ext cx="4128914" cy="993029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>
                <a:norm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1600" dirty="0"/>
                  <a:t>View what classes a student is in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zh-CN" sz="1600" dirty="0"/>
                  <a:t>See class reviews to improve teaching</a:t>
                </a:r>
              </a:p>
              <a:p>
                <a:pPr>
                  <a:lnSpc>
                    <a:spcPct val="130000"/>
                  </a:lnSpc>
                </a:pPr>
                <a:endParaRPr lang="en-US" altLang="zh-CN" sz="1600" dirty="0"/>
              </a:p>
              <a:p>
                <a:pPr>
                  <a:lnSpc>
                    <a:spcPct val="130000"/>
                  </a:lnSpc>
                </a:pPr>
                <a:endParaRPr lang="en-US" altLang="zh-CN" sz="1600" dirty="0"/>
              </a:p>
            </p:txBody>
          </p:sp>
          <p:sp>
            <p:nvSpPr>
              <p:cNvPr id="23" name="îş1îḋe">
                <a:extLst>
                  <a:ext uri="{FF2B5EF4-FFF2-40B4-BE49-F238E27FC236}">
                    <a16:creationId xmlns:a16="http://schemas.microsoft.com/office/drawing/2014/main" id="{47C22C3D-BA98-4095-9982-BD9D21270326}"/>
                  </a:ext>
                </a:extLst>
              </p:cNvPr>
              <p:cNvSpPr txBox="1"/>
              <p:nvPr/>
            </p:nvSpPr>
            <p:spPr>
              <a:xfrm>
                <a:off x="7391574" y="2081340"/>
                <a:ext cx="4128914" cy="471820"/>
              </a:xfrm>
              <a:prstGeom prst="rect">
                <a:avLst/>
              </a:prstGeom>
              <a:noFill/>
            </p:spPr>
            <p:txBody>
              <a:bodyPr wrap="square" anchor="ctr">
                <a:normAutofit/>
              </a:bodyPr>
              <a:lstStyle/>
              <a:p>
                <a:r>
                  <a:rPr lang="en-US" altLang="zh-CN" sz="2400" b="1" dirty="0">
                    <a:solidFill>
                      <a:schemeClr val="accent3"/>
                    </a:solidFill>
                  </a:rPr>
                  <a:t>Instructors</a:t>
                </a:r>
                <a:endParaRPr lang="en-US" altLang="zh-CN" sz="1400" b="1" dirty="0">
                  <a:solidFill>
                    <a:schemeClr val="accent3"/>
                  </a:solidFill>
                </a:endParaRPr>
              </a:p>
            </p:txBody>
          </p:sp>
        </p:grpSp>
        <p:sp>
          <p:nvSpPr>
            <p:cNvPr id="19" name="ïşľiḋè">
              <a:extLst>
                <a:ext uri="{FF2B5EF4-FFF2-40B4-BE49-F238E27FC236}">
                  <a16:creationId xmlns:a16="http://schemas.microsoft.com/office/drawing/2014/main" id="{E3A81887-DC04-44A3-88A8-394C0DCCF420}"/>
                </a:ext>
              </a:extLst>
            </p:cNvPr>
            <p:cNvSpPr/>
            <p:nvPr/>
          </p:nvSpPr>
          <p:spPr>
            <a:xfrm>
              <a:off x="2569667" y="2988915"/>
              <a:ext cx="697408" cy="697412"/>
            </a:xfrm>
            <a:prstGeom prst="ellipse">
              <a:avLst/>
            </a:prstGeom>
            <a:solidFill>
              <a:schemeClr val="tx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/>
              <a:r>
                <a:rPr lang="en-US" altLang="zh-CN" sz="1600" b="1" dirty="0"/>
                <a:t>KSU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6426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4" y="2927838"/>
            <a:ext cx="10850564" cy="501162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S</a:t>
            </a:r>
            <a:r>
              <a:rPr lang="en" altLang="zh-CN" sz="3600" dirty="0" err="1"/>
              <a:t>cenario</a:t>
            </a:r>
            <a:endParaRPr lang="zh-CN" altLang="en-US" sz="3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3472000"/>
            <a:ext cx="10850564" cy="1082874"/>
          </a:xfrm>
        </p:spPr>
        <p:txBody>
          <a:bodyPr/>
          <a:lstStyle/>
          <a:p>
            <a:pPr lvl="0"/>
            <a:r>
              <a:rPr lang="en-US" altLang="zh-CN" sz="1800" dirty="0"/>
              <a:t>Here comes a good story </a:t>
            </a:r>
          </a:p>
          <a:p>
            <a:pPr lvl="0"/>
            <a:endParaRPr lang="en-US" altLang="zh-CN" dirty="0"/>
          </a:p>
          <a:p>
            <a:pPr lvl="0"/>
            <a:r>
              <a:rPr lang="en" altLang="zh-CN" dirty="0"/>
              <a:t>for those of you who are falling asleep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1E9CF6-0F70-4054-9DFD-318CB5370761}"/>
              </a:ext>
            </a:extLst>
          </p:cNvPr>
          <p:cNvSpPr txBox="1"/>
          <p:nvPr/>
        </p:nvSpPr>
        <p:spPr>
          <a:xfrm>
            <a:off x="10429874" y="2252306"/>
            <a:ext cx="886883" cy="117669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b="1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3646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A56F34-943B-4203-B6C6-2FF6C3A5B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b="0" dirty="0"/>
              <a:t>M</a:t>
            </a:r>
            <a:r>
              <a:rPr lang="en" altLang="zh-CN" sz="3600" b="0" dirty="0" err="1"/>
              <a:t>ost</a:t>
            </a:r>
            <a:r>
              <a:rPr lang="en" altLang="zh-CN" sz="3600" b="0" dirty="0"/>
              <a:t> </a:t>
            </a:r>
            <a:r>
              <a:rPr lang="en-US" altLang="zh-CN" sz="3600" b="0" dirty="0"/>
              <a:t>f</a:t>
            </a:r>
            <a:r>
              <a:rPr lang="en" altLang="zh-CN" sz="3600" b="0" dirty="0" err="1"/>
              <a:t>requently</a:t>
            </a:r>
            <a:r>
              <a:rPr lang="en" altLang="zh-CN" sz="3600" b="0" dirty="0"/>
              <a:t> used features</a:t>
            </a:r>
            <a:endParaRPr lang="zh-CN" altLang="en-US" sz="3600" dirty="0"/>
          </a:p>
        </p:txBody>
      </p:sp>
      <p:grpSp>
        <p:nvGrpSpPr>
          <p:cNvPr id="5" name="3c2f1681-f979-4de5-8036-c0bce5db0ca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C8EAE86-2169-4416-8243-3873B2475B6F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67408" y="1988840"/>
            <a:ext cx="10585176" cy="3456757"/>
            <a:chOff x="767408" y="1988840"/>
            <a:chExt cx="10585176" cy="3456757"/>
          </a:xfrm>
        </p:grpSpPr>
        <p:cxnSp>
          <p:nvCxnSpPr>
            <p:cNvPr id="6" name="直接箭头连接符 5">
              <a:extLst>
                <a:ext uri="{FF2B5EF4-FFF2-40B4-BE49-F238E27FC236}">
                  <a16:creationId xmlns:a16="http://schemas.microsoft.com/office/drawing/2014/main" id="{1656F748-F72D-45EA-B1B2-372FBA49EA13}"/>
                </a:ext>
              </a:extLst>
            </p:cNvPr>
            <p:cNvCxnSpPr>
              <a:cxnSpLocks/>
            </p:cNvCxnSpPr>
            <p:nvPr/>
          </p:nvCxnSpPr>
          <p:spPr>
            <a:xfrm>
              <a:off x="767408" y="4165338"/>
              <a:ext cx="10585176" cy="0"/>
            </a:xfrm>
            <a:prstGeom prst="straightConnector1">
              <a:avLst/>
            </a:prstGeom>
            <a:ln w="1905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îsḷïḓè">
              <a:extLst>
                <a:ext uri="{FF2B5EF4-FFF2-40B4-BE49-F238E27FC236}">
                  <a16:creationId xmlns:a16="http://schemas.microsoft.com/office/drawing/2014/main" id="{70BA1ADD-1590-4732-9047-93287AAFCF5B}"/>
                </a:ext>
              </a:extLst>
            </p:cNvPr>
            <p:cNvGrpSpPr/>
            <p:nvPr/>
          </p:nvGrpSpPr>
          <p:grpSpPr>
            <a:xfrm>
              <a:off x="1766518" y="2013154"/>
              <a:ext cx="1518741" cy="1509753"/>
              <a:chOff x="3079020" y="1907785"/>
              <a:chExt cx="1518741" cy="1509753"/>
            </a:xfrm>
          </p:grpSpPr>
          <p:sp>
            <p:nvSpPr>
              <p:cNvPr id="25" name="ïśľïḍe">
                <a:extLst>
                  <a:ext uri="{FF2B5EF4-FFF2-40B4-BE49-F238E27FC236}">
                    <a16:creationId xmlns:a16="http://schemas.microsoft.com/office/drawing/2014/main" id="{48BFC3DB-6FFA-4EDD-931B-C336FCEDB696}"/>
                  </a:ext>
                </a:extLst>
              </p:cNvPr>
              <p:cNvSpPr/>
              <p:nvPr/>
            </p:nvSpPr>
            <p:spPr>
              <a:xfrm rot="8100000">
                <a:off x="3079020" y="1907785"/>
                <a:ext cx="1518741" cy="1509753"/>
              </a:xfrm>
              <a:prstGeom prst="teardrop">
                <a:avLst/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isḷïḓé">
                <a:extLst>
                  <a:ext uri="{FF2B5EF4-FFF2-40B4-BE49-F238E27FC236}">
                    <a16:creationId xmlns:a16="http://schemas.microsoft.com/office/drawing/2014/main" id="{B024462C-F034-4D38-9294-17BDFAD79B27}"/>
                  </a:ext>
                </a:extLst>
              </p:cNvPr>
              <p:cNvSpPr/>
              <p:nvPr/>
            </p:nvSpPr>
            <p:spPr>
              <a:xfrm>
                <a:off x="3221400" y="2067511"/>
                <a:ext cx="1233979" cy="122667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24" tIns="45713" rIns="91424" bIns="45713" anchor="ctr">
                <a:normAutofit/>
              </a:bodyPr>
              <a:lstStyle/>
              <a:p>
                <a:pPr algn="ctr"/>
                <a:r>
                  <a:rPr lang="en-US" altLang="zh-CN" b="1" dirty="0"/>
                  <a:t>Classes</a:t>
                </a:r>
                <a:endParaRPr lang="zh-CN" altLang="en-US" b="1" dirty="0"/>
              </a:p>
            </p:txBody>
          </p:sp>
        </p:grpSp>
        <p:sp>
          <p:nvSpPr>
            <p:cNvPr id="8" name="îś1íḓè">
              <a:extLst>
                <a:ext uri="{FF2B5EF4-FFF2-40B4-BE49-F238E27FC236}">
                  <a16:creationId xmlns:a16="http://schemas.microsoft.com/office/drawing/2014/main" id="{6B4217AE-7997-4B45-8A73-5BBF2C92C87A}"/>
                </a:ext>
              </a:extLst>
            </p:cNvPr>
            <p:cNvSpPr/>
            <p:nvPr/>
          </p:nvSpPr>
          <p:spPr>
            <a:xfrm>
              <a:off x="1746292" y="3947623"/>
              <a:ext cx="1546085" cy="43279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24" tIns="45713" rIns="91424" bIns="45713" anchor="ctr">
              <a:normAutofit fontScale="85000" lnSpcReduction="20000"/>
            </a:bodyPr>
            <a:lstStyle/>
            <a:p>
              <a:pPr algn="ctr"/>
              <a:r>
                <a:rPr lang="en-US" altLang="zh-CN" sz="1866" b="1" dirty="0">
                  <a:solidFill>
                    <a:schemeClr val="bg1"/>
                  </a:solidFill>
                </a:rPr>
                <a:t>Find</a:t>
              </a:r>
              <a:endParaRPr lang="zh-CN" altLang="en-US" sz="1866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išḻîḓè">
              <a:extLst>
                <a:ext uri="{FF2B5EF4-FFF2-40B4-BE49-F238E27FC236}">
                  <a16:creationId xmlns:a16="http://schemas.microsoft.com/office/drawing/2014/main" id="{B0012074-1947-493C-A777-D5BE14C4F2C9}"/>
                </a:ext>
              </a:extLst>
            </p:cNvPr>
            <p:cNvSpPr/>
            <p:nvPr/>
          </p:nvSpPr>
          <p:spPr bwMode="auto">
            <a:xfrm>
              <a:off x="1427932" y="4507361"/>
              <a:ext cx="2195910" cy="744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dirty="0"/>
                <a:t>Search</a:t>
              </a:r>
              <a:r>
                <a:rPr lang="zh-CN" altLang="en-US" dirty="0"/>
                <a:t> </a:t>
              </a:r>
              <a:r>
                <a:rPr lang="en-US" altLang="zh-CN" dirty="0"/>
                <a:t>and</a:t>
              </a:r>
              <a:r>
                <a:rPr lang="zh-CN" altLang="en-US" dirty="0"/>
                <a:t> </a:t>
              </a:r>
              <a:r>
                <a:rPr lang="en-US" altLang="zh-CN" dirty="0"/>
                <a:t>filter</a:t>
              </a:r>
              <a:r>
                <a:rPr lang="zh-CN" altLang="en-US" dirty="0"/>
                <a:t> </a:t>
              </a:r>
              <a:r>
                <a:rPr lang="en-US" altLang="zh-CN" dirty="0"/>
                <a:t>for</a:t>
              </a:r>
              <a:r>
                <a:rPr lang="zh-CN" altLang="en-US" dirty="0"/>
                <a:t> </a:t>
              </a:r>
              <a:r>
                <a:rPr lang="en-US" altLang="zh-CN" dirty="0"/>
                <a:t>classes</a:t>
              </a:r>
            </a:p>
          </p:txBody>
        </p:sp>
        <p:grpSp>
          <p:nvGrpSpPr>
            <p:cNvPr id="10" name="î$ḷiḑé">
              <a:extLst>
                <a:ext uri="{FF2B5EF4-FFF2-40B4-BE49-F238E27FC236}">
                  <a16:creationId xmlns:a16="http://schemas.microsoft.com/office/drawing/2014/main" id="{5C043DDD-8D85-48E9-A72B-C4B8C8BC7FD1}"/>
                </a:ext>
              </a:extLst>
            </p:cNvPr>
            <p:cNvGrpSpPr/>
            <p:nvPr/>
          </p:nvGrpSpPr>
          <p:grpSpPr>
            <a:xfrm>
              <a:off x="5138765" y="1988840"/>
              <a:ext cx="1518741" cy="1509753"/>
              <a:chOff x="3689506" y="1883471"/>
              <a:chExt cx="1518741" cy="1509753"/>
            </a:xfrm>
          </p:grpSpPr>
          <p:sp>
            <p:nvSpPr>
              <p:cNvPr id="23" name="ïŝliḓè">
                <a:extLst>
                  <a:ext uri="{FF2B5EF4-FFF2-40B4-BE49-F238E27FC236}">
                    <a16:creationId xmlns:a16="http://schemas.microsoft.com/office/drawing/2014/main" id="{90F506AF-16EF-4BAC-AF3A-3A1D5F2FE78B}"/>
                  </a:ext>
                </a:extLst>
              </p:cNvPr>
              <p:cNvSpPr/>
              <p:nvPr/>
            </p:nvSpPr>
            <p:spPr>
              <a:xfrm rot="8100000">
                <a:off x="3689506" y="1883471"/>
                <a:ext cx="1518741" cy="1509753"/>
              </a:xfrm>
              <a:prstGeom prst="teardrop">
                <a:avLst/>
              </a:prstGeom>
              <a:solidFill>
                <a:schemeClr val="bg1"/>
              </a:solidFill>
              <a:ln w="25400">
                <a:solidFill>
                  <a:schemeClr val="accent2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ŝ1íďe">
                <a:extLst>
                  <a:ext uri="{FF2B5EF4-FFF2-40B4-BE49-F238E27FC236}">
                    <a16:creationId xmlns:a16="http://schemas.microsoft.com/office/drawing/2014/main" id="{2B396D1C-0DF4-499B-807C-7B6A004221F9}"/>
                  </a:ext>
                </a:extLst>
              </p:cNvPr>
              <p:cNvSpPr/>
              <p:nvPr/>
            </p:nvSpPr>
            <p:spPr>
              <a:xfrm>
                <a:off x="3831885" y="2043197"/>
                <a:ext cx="1233979" cy="122667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24" tIns="45713" rIns="91424" bIns="45713" anchor="ctr">
                <a:normAutofit/>
              </a:bodyPr>
              <a:lstStyle/>
              <a:p>
                <a:pPr algn="ctr"/>
                <a:r>
                  <a:rPr lang="en-US" altLang="zh-CN" b="1" dirty="0"/>
                  <a:t>Student</a:t>
                </a:r>
                <a:endParaRPr lang="zh-CN" altLang="en-US" b="1" dirty="0"/>
              </a:p>
            </p:txBody>
          </p:sp>
        </p:grpSp>
        <p:sp>
          <p:nvSpPr>
            <p:cNvPr id="11" name="ïṩḻïďê">
              <a:extLst>
                <a:ext uri="{FF2B5EF4-FFF2-40B4-BE49-F238E27FC236}">
                  <a16:creationId xmlns:a16="http://schemas.microsoft.com/office/drawing/2014/main" id="{41FA2418-F36A-4139-81E4-B52EC2BFAFA0}"/>
                </a:ext>
              </a:extLst>
            </p:cNvPr>
            <p:cNvSpPr/>
            <p:nvPr/>
          </p:nvSpPr>
          <p:spPr>
            <a:xfrm>
              <a:off x="5125092" y="3962674"/>
              <a:ext cx="1546085" cy="432793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24" tIns="45713" rIns="91424" bIns="45713" anchor="ctr">
              <a:normAutofit fontScale="85000" lnSpcReduction="20000"/>
            </a:bodyPr>
            <a:lstStyle/>
            <a:p>
              <a:pPr algn="ctr"/>
              <a:r>
                <a:rPr lang="en-US" altLang="zh-CN" sz="1866" b="1" dirty="0">
                  <a:solidFill>
                    <a:schemeClr val="bg1"/>
                  </a:solidFill>
                </a:rPr>
                <a:t>Enroll</a:t>
              </a:r>
              <a:endParaRPr lang="zh-CN" altLang="en-US" sz="1866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íşḷíḓê">
              <a:extLst>
                <a:ext uri="{FF2B5EF4-FFF2-40B4-BE49-F238E27FC236}">
                  <a16:creationId xmlns:a16="http://schemas.microsoft.com/office/drawing/2014/main" id="{DB9DC22D-8C04-4B00-9B41-F0F15A4F561A}"/>
                </a:ext>
              </a:extLst>
            </p:cNvPr>
            <p:cNvSpPr/>
            <p:nvPr/>
          </p:nvSpPr>
          <p:spPr bwMode="auto">
            <a:xfrm>
              <a:off x="4772960" y="4512338"/>
              <a:ext cx="2195910" cy="744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dirty="0"/>
                <a:t>View and add student to class</a:t>
              </a:r>
            </a:p>
          </p:txBody>
        </p:sp>
        <p:grpSp>
          <p:nvGrpSpPr>
            <p:cNvPr id="13" name="íŝ1ïḑè">
              <a:extLst>
                <a:ext uri="{FF2B5EF4-FFF2-40B4-BE49-F238E27FC236}">
                  <a16:creationId xmlns:a16="http://schemas.microsoft.com/office/drawing/2014/main" id="{DDEA539B-4F1D-4FB6-B7EE-8851CBED9BC0}"/>
                </a:ext>
              </a:extLst>
            </p:cNvPr>
            <p:cNvGrpSpPr/>
            <p:nvPr/>
          </p:nvGrpSpPr>
          <p:grpSpPr>
            <a:xfrm>
              <a:off x="8511014" y="2007024"/>
              <a:ext cx="1518741" cy="1509753"/>
              <a:chOff x="4299994" y="1901655"/>
              <a:chExt cx="1518741" cy="1509753"/>
            </a:xfrm>
          </p:grpSpPr>
          <p:sp>
            <p:nvSpPr>
              <p:cNvPr id="21" name="íṩľïdè">
                <a:extLst>
                  <a:ext uri="{FF2B5EF4-FFF2-40B4-BE49-F238E27FC236}">
                    <a16:creationId xmlns:a16="http://schemas.microsoft.com/office/drawing/2014/main" id="{557ED63D-63E7-48EF-8548-A7BEEED0A0DB}"/>
                  </a:ext>
                </a:extLst>
              </p:cNvPr>
              <p:cNvSpPr/>
              <p:nvPr/>
            </p:nvSpPr>
            <p:spPr>
              <a:xfrm rot="8100000">
                <a:off x="4299994" y="1901655"/>
                <a:ext cx="1518741" cy="1509753"/>
              </a:xfrm>
              <a:prstGeom prst="teardrop">
                <a:avLst/>
              </a:prstGeom>
              <a:solidFill>
                <a:schemeClr val="bg1"/>
              </a:solidFill>
              <a:ln w="25400">
                <a:solidFill>
                  <a:schemeClr val="accent3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śļiďé">
                <a:extLst>
                  <a:ext uri="{FF2B5EF4-FFF2-40B4-BE49-F238E27FC236}">
                    <a16:creationId xmlns:a16="http://schemas.microsoft.com/office/drawing/2014/main" id="{07D91E52-A13F-4013-AB71-B6AC3C14D28D}"/>
                  </a:ext>
                </a:extLst>
              </p:cNvPr>
              <p:cNvSpPr/>
              <p:nvPr/>
            </p:nvSpPr>
            <p:spPr>
              <a:xfrm>
                <a:off x="4442374" y="2043194"/>
                <a:ext cx="1233979" cy="122667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1424" tIns="45713" rIns="91424" bIns="45713" anchor="ctr">
                <a:normAutofit/>
              </a:bodyPr>
              <a:lstStyle/>
              <a:p>
                <a:pPr algn="ctr"/>
                <a:r>
                  <a:rPr lang="en-US" altLang="zh-CN" b="1" dirty="0"/>
                  <a:t>Instructor</a:t>
                </a:r>
                <a:endParaRPr lang="zh-CN" altLang="en-US" b="1" dirty="0"/>
              </a:p>
            </p:txBody>
          </p:sp>
        </p:grpSp>
        <p:sp>
          <p:nvSpPr>
            <p:cNvPr id="14" name="ï$ľide">
              <a:extLst>
                <a:ext uri="{FF2B5EF4-FFF2-40B4-BE49-F238E27FC236}">
                  <a16:creationId xmlns:a16="http://schemas.microsoft.com/office/drawing/2014/main" id="{61385D2E-995B-4CA8-B14E-FD13EC808D69}"/>
                </a:ext>
              </a:extLst>
            </p:cNvPr>
            <p:cNvSpPr/>
            <p:nvPr/>
          </p:nvSpPr>
          <p:spPr>
            <a:xfrm>
              <a:off x="8546094" y="3951788"/>
              <a:ext cx="1546085" cy="43279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1424" tIns="45713" rIns="91424" bIns="45713" anchor="ctr">
              <a:normAutofit fontScale="85000" lnSpcReduction="20000"/>
            </a:bodyPr>
            <a:lstStyle/>
            <a:p>
              <a:pPr algn="ctr"/>
              <a:r>
                <a:rPr lang="en-US" altLang="zh-CN" sz="1866" b="1" dirty="0">
                  <a:solidFill>
                    <a:schemeClr val="bg1"/>
                  </a:solidFill>
                </a:rPr>
                <a:t>Reviews</a:t>
              </a:r>
              <a:endParaRPr lang="zh-CN" altLang="en-US" sz="1866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îśľiḓè">
              <a:extLst>
                <a:ext uri="{FF2B5EF4-FFF2-40B4-BE49-F238E27FC236}">
                  <a16:creationId xmlns:a16="http://schemas.microsoft.com/office/drawing/2014/main" id="{4A76E167-E8CD-45BF-BEDA-6C0A67218DBF}"/>
                </a:ext>
              </a:extLst>
            </p:cNvPr>
            <p:cNvSpPr/>
            <p:nvPr/>
          </p:nvSpPr>
          <p:spPr bwMode="auto">
            <a:xfrm>
              <a:off x="7656825" y="4515226"/>
              <a:ext cx="3324621" cy="9303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dirty="0"/>
                <a:t>Look through the reviews of a course and filter by Instructor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8378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" altLang="zh-CN" sz="3600" dirty="0"/>
              <a:t>Design and </a:t>
            </a:r>
            <a:r>
              <a:rPr lang="en-US" altLang="zh-CN" sz="3600" dirty="0"/>
              <a:t>I</a:t>
            </a:r>
            <a:r>
              <a:rPr lang="en" altLang="zh-CN" sz="3600" dirty="0" err="1"/>
              <a:t>mplementation</a:t>
            </a:r>
            <a:endParaRPr lang="zh-CN" altLang="en-US" sz="3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/>
              <a:t>C# </a:t>
            </a:r>
            <a:r>
              <a:rPr lang="en-US" altLang="zh-CN" sz="1800" dirty="0" err="1"/>
              <a:t>ASP.Net</a:t>
            </a:r>
            <a:r>
              <a:rPr lang="en-US" altLang="zh-CN" sz="1800" dirty="0"/>
              <a:t> MVC for all database and interface portions </a:t>
            </a:r>
          </a:p>
          <a:p>
            <a:r>
              <a:rPr lang="en-US" altLang="zh-CN" sz="1800" dirty="0"/>
              <a:t>Python for scraping the K-State websites</a:t>
            </a:r>
            <a:endParaRPr lang="zh-CN" altLang="zh-CN" sz="1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1E9CF6-0F70-4054-9DFD-318CB5370761}"/>
              </a:ext>
            </a:extLst>
          </p:cNvPr>
          <p:cNvSpPr txBox="1"/>
          <p:nvPr/>
        </p:nvSpPr>
        <p:spPr>
          <a:xfrm>
            <a:off x="10429874" y="2252306"/>
            <a:ext cx="886883" cy="117669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b="1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2527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F55420C-00EF-4982-B566-A53C1F9D45FE}"/>
              </a:ext>
            </a:extLst>
          </p:cNvPr>
          <p:cNvSpPr txBox="1"/>
          <p:nvPr/>
        </p:nvSpPr>
        <p:spPr>
          <a:xfrm>
            <a:off x="457200" y="576262"/>
            <a:ext cx="28220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Database Design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0DF2A2-EFA4-467D-B5BC-BCDEB62E8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150" y="576263"/>
            <a:ext cx="6343650" cy="570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58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600" dirty="0"/>
              <a:t>Demo</a:t>
            </a:r>
            <a:endParaRPr lang="zh-CN" altLang="en-US" sz="3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sz="2800" dirty="0"/>
              <a:t>Fun time</a:t>
            </a:r>
            <a:endParaRPr lang="zh-CN" altLang="en-US" sz="2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1E9CF6-0F70-4054-9DFD-318CB5370761}"/>
              </a:ext>
            </a:extLst>
          </p:cNvPr>
          <p:cNvSpPr txBox="1"/>
          <p:nvPr/>
        </p:nvSpPr>
        <p:spPr>
          <a:xfrm>
            <a:off x="10429874" y="2252306"/>
            <a:ext cx="886883" cy="1176694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b="1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367088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a18adb86-5929-4bf5-a1c6-bcf101f8603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fb470e5-1029-42ce-833c-e9373f9ba9bf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4c536999-aee8-4c7f-a1f0-8894fd67c07b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3c2f1681-f979-4de5-8036-c0bce5db0ca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c5c6363-8da2-4e7c-b72c-935bc104d25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7ac140ee-3309-4d33-a4be-3b6a25e00064"/>
</p:tagLst>
</file>

<file path=ppt/theme/theme1.xml><?xml version="1.0" encoding="utf-8"?>
<a:theme xmlns:a="http://schemas.openxmlformats.org/drawingml/2006/main" name="主题5">
  <a:themeElements>
    <a:clrScheme name="自定义 26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698FCE"/>
      </a:accent1>
      <a:accent2>
        <a:srgbClr val="969EC2"/>
      </a:accent2>
      <a:accent3>
        <a:srgbClr val="85C2BC"/>
      </a:accent3>
      <a:accent4>
        <a:srgbClr val="FAD25F"/>
      </a:accent4>
      <a:accent5>
        <a:srgbClr val="99CAE6"/>
      </a:accent5>
      <a:accent6>
        <a:srgbClr val="8491CB"/>
      </a:accent6>
      <a:hlink>
        <a:srgbClr val="7DC8EB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自定义 26">
    <a:dk1>
      <a:srgbClr val="000000"/>
    </a:dk1>
    <a:lt1>
      <a:srgbClr val="FFFFFF"/>
    </a:lt1>
    <a:dk2>
      <a:srgbClr val="778495"/>
    </a:dk2>
    <a:lt2>
      <a:srgbClr val="F0F0F0"/>
    </a:lt2>
    <a:accent1>
      <a:srgbClr val="698FCE"/>
    </a:accent1>
    <a:accent2>
      <a:srgbClr val="969EC2"/>
    </a:accent2>
    <a:accent3>
      <a:srgbClr val="85C2BC"/>
    </a:accent3>
    <a:accent4>
      <a:srgbClr val="FAD25F"/>
    </a:accent4>
    <a:accent5>
      <a:srgbClr val="99CAE6"/>
    </a:accent5>
    <a:accent6>
      <a:srgbClr val="8491CB"/>
    </a:accent6>
    <a:hlink>
      <a:srgbClr val="7DC8EB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234</TotalTime>
  <Words>434</Words>
  <Application>Microsoft Office PowerPoint</Application>
  <PresentationFormat>Widescreen</PresentationFormat>
  <Paragraphs>81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Impact</vt:lpstr>
      <vt:lpstr>主题5</vt:lpstr>
      <vt:lpstr>Team 20 - Database Project </vt:lpstr>
      <vt:lpstr>PowerPoint Presentation</vt:lpstr>
      <vt:lpstr>Overview</vt:lpstr>
      <vt:lpstr>Target Users</vt:lpstr>
      <vt:lpstr>Scenario</vt:lpstr>
      <vt:lpstr>Most frequently used features</vt:lpstr>
      <vt:lpstr>Design and Implementation</vt:lpstr>
      <vt:lpstr>PowerPoint Presentation</vt:lpstr>
      <vt:lpstr>Demo</vt:lpstr>
      <vt:lpstr>PowerPoint Presentation</vt:lpstr>
      <vt:lpstr>Possible future expansion</vt:lpstr>
      <vt:lpstr>Thanks!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Jordan Mryyan</cp:lastModifiedBy>
  <cp:revision>71</cp:revision>
  <cp:lastPrinted>2018-02-05T16:00:00Z</cp:lastPrinted>
  <dcterms:created xsi:type="dcterms:W3CDTF">2018-02-05T16:00:00Z</dcterms:created>
  <dcterms:modified xsi:type="dcterms:W3CDTF">2018-12-03T16:49:50Z</dcterms:modified>
  <cp:category>business proposal;oral defense;training courseware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a18adb86-5929-4bf5-a1c6-bcf101f86030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t-shyu@microsoft.com</vt:lpwstr>
  </property>
  <property fmtid="{D5CDD505-2E9C-101B-9397-08002B2CF9AE}" pid="6" name="MSIP_Label_f42aa342-8706-4288-bd11-ebb85995028c_SetDate">
    <vt:lpwstr>2018-08-30T08:24:10.9447553Z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